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34"/>
  </p:notesMasterIdLst>
  <p:sldIdLst>
    <p:sldId id="256" r:id="rId2"/>
    <p:sldId id="261" r:id="rId3"/>
    <p:sldId id="391" r:id="rId4"/>
    <p:sldId id="392" r:id="rId5"/>
    <p:sldId id="393" r:id="rId6"/>
    <p:sldId id="331" r:id="rId7"/>
    <p:sldId id="360" r:id="rId8"/>
    <p:sldId id="364" r:id="rId9"/>
    <p:sldId id="365" r:id="rId10"/>
    <p:sldId id="367" r:id="rId11"/>
    <p:sldId id="368" r:id="rId12"/>
    <p:sldId id="397" r:id="rId13"/>
    <p:sldId id="370" r:id="rId14"/>
    <p:sldId id="371" r:id="rId15"/>
    <p:sldId id="372" r:id="rId16"/>
    <p:sldId id="374" r:id="rId17"/>
    <p:sldId id="379" r:id="rId18"/>
    <p:sldId id="387" r:id="rId19"/>
    <p:sldId id="388" r:id="rId20"/>
    <p:sldId id="375" r:id="rId21"/>
    <p:sldId id="376" r:id="rId22"/>
    <p:sldId id="386" r:id="rId23"/>
    <p:sldId id="377" r:id="rId24"/>
    <p:sldId id="378" r:id="rId25"/>
    <p:sldId id="369" r:id="rId26"/>
    <p:sldId id="389" r:id="rId27"/>
    <p:sldId id="380" r:id="rId28"/>
    <p:sldId id="381" r:id="rId29"/>
    <p:sldId id="383" r:id="rId30"/>
    <p:sldId id="384" r:id="rId31"/>
    <p:sldId id="385" r:id="rId32"/>
    <p:sldId id="39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85" autoAdjust="0"/>
    <p:restoredTop sz="94631" autoAdjust="0"/>
  </p:normalViewPr>
  <p:slideViewPr>
    <p:cSldViewPr>
      <p:cViewPr varScale="1">
        <p:scale>
          <a:sx n="162" d="100"/>
          <a:sy n="162" d="100"/>
        </p:scale>
        <p:origin x="324" y="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07.57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129 814 2000 0 0,'0'0'4582'0'0,"-16"-9"-4269"0"0,-50-30-29 0 0,64 38-200 0 0,-1 0 0 0 0,1-1 0 0 0,-1 1 0 0 0,1-1 0 0 0,0 0 0 0 0,0 1 0 0 0,0-1 0 0 0,0 0 0 0 0,0 0 0 0 0,0 0-1 0 0,0-1 1 0 0,1 1 0 0 0,-1 0 0 0 0,1-1 0 0 0,0 1 0 0 0,0-1 0 0 0,-1 1 0 0 0,2-1 0 0 0,-2-2 0 0 0,-5-12 854 0 0,6 16-922 0 0,1 1 1 0 0,0-1 0 0 0,-1 1 0 0 0,1 0 0 0 0,0-1 0 0 0,0 1 0 0 0,0-1-1 0 0,-1 1 1 0 0,1 0 0 0 0,0-1 0 0 0,0 1 0 0 0,0-1 0 0 0,0 1 0 0 0,0-1 0 0 0,0 1-1 0 0,0-1 1 0 0,0 1 0 0 0,0-1 0 0 0,0 1 0 0 0,0-1 0 0 0,0 1 0 0 0,0-1-1 0 0,0 1 1 0 0,0 0 0 0 0,1-1 0 0 0,-1 1 0 0 0,0-1 0 0 0,0 1 0 0 0,1-1-1 0 0,-1 1 1 0 0,0 0 0 0 0,0-1 0 0 0,1 1 0 0 0,0-1 0 0 0,14-10 595 0 0,-10 8-541 0 0,257-180 123 0 0,193-119 203 0 0,-105 121-2261 0 0,-327 172 461 0 0,-20 8-349 0 0,-13 5 507 0 0,-24 3-1954 0 0,12-4 1466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13.87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703.79492"/>
      <inkml:brushProperty name="anchorY" value="-6845.12109"/>
      <inkml:brushProperty name="scaleFactor" value="0.5"/>
    </inkml:brush>
  </inkml:definitions>
  <inkml:trace contextRef="#ctx0" brushRef="#br0">1 0 4184 0 0,'0'0'5289'0'0,"17"25"-4684"0"0,6 15 183 0 0,8 19-87 0 0,3 16-223 0 0,2 12-252 0 0,2 10-116 0 0,1 6-101 0 0,0 2-101 0 0,1-1 43 0 0,-1-3-266 0 0,0-7-239 0 0,-3-8-20 0 0,-3-9-70 0 0,-3-10-137 0 0,-5-9-196 0 0,-3-8-230 0 0,-7-9-145 0 0,-3-9 109 0 0,-5-7-153 0 0,-4-9 0 0 0,-2-6-482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14.01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109.46191"/>
      <inkml:brushProperty name="anchorY" value="-9043.69727"/>
      <inkml:brushProperty name="scaleFactor" value="0.5"/>
    </inkml:brush>
  </inkml:definitions>
  <inkml:trace contextRef="#ctx0" brushRef="#br0">1 240 1236 0 0,'0'0'8713'0'0,"6"-17"-7648"0"0,5-2-188 0 0,6-3-262 0 0,8 0-224 0 0,6 2-117 0 0,5 1-154 0 0,6 2-118 0 0,2 1-248 0 0,4 1-327 0 0,0 0-367 0 0,-1 0-321 0 0,-4 0-819 0 0,-4 0-2389 0 0,-11 2 767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15.23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421.7998"/>
      <inkml:brushProperty name="anchorY" value="-9651.12012"/>
      <inkml:brushProperty name="scaleFactor" value="0.5"/>
    </inkml:brush>
  </inkml:definitions>
  <inkml:trace contextRef="#ctx0" brushRef="#br0">9 186 3772 0 0,'0'0'7569'0'0,"6"-18"-7400"0"0,6-4-119 0 0,6-3-36 0 0,6 0 2 0 0,3 2 84 0 0,2 3-128 0 0,-1 3 38 0 0,-2 4-22 0 0,-4 3-102 0 0,-5 3 29 0 0,-6 4 32 0 0,-4 1-51 0 0,-3 2-128 0 0,-5 3 191 0 0,-4 4-112 0 0,-6 6-57 0 0,-5 5 80 0 0,-3 6 142 0 0,-4 3-36 0 0,-2 3 32 0 0,0 2 64 0 0,2-1-26 0 0,1-2 6 0 0,2-2 62 0 0,4-3 46 0 0,2-3-60 0 0,4-4-56 0 0,4-3-41 0 0,2-4-210 0 0,5-3 12 0 0,4-2 116 0 0,7-1 68 0 0,7-1-116 0 0,9-1-103 0 0,7 0-155 0 0,8-1-142 0 0,6 0 136 0 0,5 1-85 0 0,1 2 66 0 0,1 3 30 0 0,-4 5-67 0 0,-5 3-88 0 0,-8 5 13 0 0,-10 5 328 0 0,-25-21 183 0 0,-1 0 0 0 0,0 0 0 0 0,0 0 0 0 0,4 9 1 0 0,-5-9 5 0 0,-1 0 0 0 0,0 0 1 0 0,1 1-1 0 0,-1-1 1 0 0,1 8-1 0 0,-2-8 20 0 0,0 1 1 0 0,0 0-1 0 0,-1 0 0 0 0,1-1 0 0 0,-2 7 1 0 0,-12 26 203 0 0,-8-1 205 0 0,-8 0 81 0 0,-4-2-36 0 0,-4-2-61 0 0,-1-4 30 0 0,1-4 64 0 0,2-4 16 0 0,4-6-41 0 0,4-3 54 0 0,5-5 96 0 0,5-3-153 0 0,5-2-32 0 0,4-1-171 0 0,5 0-293 0 0,1-2 55 0 0,5-1-318 0 0,5-1 295 0 0,5-4-31 0 0,7-2-50 0 0,7-4 75 0 0,6-2-210 0 0,6-2 70 0 0,6-1 18 0 0,4-3-8 0 0,4-1-149 0 0,2-1-156 0 0,0-2-132 0 0,1-2-242 0 0,-3-1-319 0 0,-2-1-627 0 0,-7 1-866 0 0,-4-1-194 0 0,-10 5 2108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15.45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084.79883"/>
      <inkml:brushProperty name="anchorY" value="-10768.28125"/>
      <inkml:brushProperty name="scaleFactor" value="0.5"/>
    </inkml:brush>
  </inkml:definitions>
  <inkml:trace contextRef="#ctx0" brushRef="#br0">1 1 2744 0 0,'0'0'7359'0'0,"6"20"-6288"0"0,7 16-380 0 0,6 19-180 0 0,5 15-190 0 0,6 14-37 0 0,3 9-66 0 0,2 6-131 0 0,2 2 0 0 0,0 0-76 0 0,0-2-4 0 0,0-4-191 0 0,-2-5-127 0 0,0-7-223 0 0,-2-6 17 0 0,-3-9-120 0 0,-4-9-235 0 0,-2-9-532 0 0,-5-11-348 0 0,-4-11-1147 0 0,-5-9-1396 0 0,-4-9 4976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15.76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473.13281"/>
      <inkml:brushProperty name="anchorY" value="-12991.4668"/>
      <inkml:brushProperty name="scaleFactor" value="0.5"/>
    </inkml:brush>
  </inkml:definitions>
  <inkml:trace contextRef="#ctx0" brushRef="#br0">18 0 1140 0 0,'0'0'8996'0'0,"-5"16"-8347"0"0,-1 7-179 0 0,2 7-129 0 0,2 5-159 0 0,2 2-185 0 0,5 0 24 0 0,2-2-19 0 0,4-2 95 0 0,1-4-116 0 0,3-5 82 0 0,2-5-76 0 0,2-4-125 0 0,4-5 63 0 0,3-4-43 0 0,4-3-48 0 0,4-4 65 0 0,3-5 48 0 0,2-4-125 0 0,1-4-9 0 0,2-4 12 0 0,-1-3 31 0 0,0-4-15 0 0,-1-2 50 0 0,-1-2 34 0 0,-2 0-78 0 0,-2 1-160 0 0,-3 2-17 0 0,-4 2-257 0 0,-4 4-357 0 0,-6 5-448 0 0,-5 4-907 0 0,-5 4-664 0 0,-3 4 1961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16.00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020.41309"/>
      <inkml:brushProperty name="anchorY" value="-13875.78418"/>
      <inkml:brushProperty name="scaleFactor" value="0.5"/>
    </inkml:brush>
  </inkml:definitions>
  <inkml:trace contextRef="#ctx0" brushRef="#br0">1 300 6329 0 0,'0'0'5025'0'0,"20"-6"-4781"0"0,12-3-156 0 0,9-5-65 0 0,9-4-12 0 0,5-3-127 0 0,4-1 33 0 0,1-2-54 0 0,-1 0-181 0 0,-3 0-72 0 0,-3 1-16 0 0,-3 1-188 0 0,-6 2-89 0 0,-4 1-60 0 0,-6 2-73 0 0,-6 3-442 0 0,-7 4-288 0 0,-6 3-937 0 0,-6 3 481 0 0,-4 2 2202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16.16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598.67773"/>
      <inkml:brushProperty name="anchorY" value="-14422.51855"/>
      <inkml:brushProperty name="scaleFactor" value="0.5"/>
    </inkml:brush>
  </inkml:definitions>
  <inkml:trace contextRef="#ctx0" brushRef="#br0">75 0 2064 0 0,'0'0'3449'0'0,"-10"20"-2059"0"0,-3 11-366 0 0,-3 11-44 0 0,2 10 59 0 0,2 5 47 0 0,4 5-111 0 0,6 1 11 0 0,6 0-220 0 0,6-4-126 0 0,5-4-197 0 0,7-6-80 0 0,4-5-17 0 0,6-8-343 0 0,4-6 36 0 0,5-8-147 0 0,4-7-111 0 0,3-9-248 0 0,5-10-101 0 0,3-12-339 0 0,-41 9 120 0 0,27-15 1 0 0,-26 11-316 0 0,23-19 1 0 0,12-18-2597 0 0,-37 31 723 0 0,17-26 2 0 0,3-8 3994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17.24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7999.58789"/>
      <inkml:brushProperty name="anchorY" value="-15725.86914"/>
      <inkml:brushProperty name="scaleFactor" value="0.5"/>
    </inkml:brush>
  </inkml:definitions>
  <inkml:trace contextRef="#ctx0" brushRef="#br0">1 64 2064 0 0,'0'0'8058'0'0,"18"-10"-7951"0"0,11-2 8 0 0,11-1 120 0 0,6 1 5 0 0,4 3-87 0 0,0 3-75 0 0,-2 4-76 0 0,-4 5-59 0 0,-7 4 35 0 0,-6 4 24 0 0,-7 3 81 0 0,-6 5-109 0 0,-8 2 34 0 0,-4 4-16 0 0,-6 2-148 0 0,-4 2-76 0 0,-4 1-1 0 0,-4 0-148 0 0,-1-2-85 0 0,-1-2-69 0 0,1-4-259 0 0,1-4-552 0 0,2-5-451 0 0,1-4-1454 0 0,1-4 1586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17.42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9194.96094"/>
      <inkml:brushProperty name="anchorY" value="-16845.78125"/>
      <inkml:brushProperty name="scaleFactor" value="0.5"/>
    </inkml:brush>
  </inkml:definitions>
  <inkml:trace contextRef="#ctx0" brushRef="#br0">0 247 2792 0 0,'0'0'5053'0'0,"16"-20"-4785"0"0,5-6 65 0 0,5-4-100 0 0,2-2-262 0 0,1 1 72 0 0,-1 3-216 0 0,0 4-263 0 0,-2 3-313 0 0,-1 5-45 0 0,-1 6-359 0 0,-3 3-689 0 0,-4 6-1107 0 0,-5 1 2701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17.74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0342.16992"/>
      <inkml:brushProperty name="anchorY" value="-17446.52734"/>
      <inkml:brushProperty name="scaleFactor" value="0.5"/>
    </inkml:brush>
  </inkml:definitions>
  <inkml:trace contextRef="#ctx0" brushRef="#br0">0 751 2324 0 0,'0'0'6111'0'0,"17"-19"-6106"0"0,6-10-37 0 0,4-9-114 0 0,2-7-49 0 0,0-4 117 0 0,-3-4-89 0 0,-1-3-3 0 0,-3-1 26 0 0,-5-1-16 0 0,-2 1-19 0 0,-5 1 137 0 0,-2 4 30 0 0,-3 5 2 0 0,-2 7 290 0 0,-2 7 36 0 0,-1 8 12 0 0,0 8 25 0 0,-1 6 91 0 0,1 5 115 0 0,-1 4-256 0 0,1 4 81 0 0,0 6 20 0 0,0 5-1 0 0,2 8-72 0 0,3 8 38 0 0,3 9-71 0 0,3 9-66 0 0,3 7 16 0 0,4 6-124 0 0,2 4-131 0 0,3 4-143 0 0,2 1-118 0 0,1 0-333 0 0,2 0-89 0 0,-1-1-207 0 0,0-2-382 0 0,-3-2-315 0 0,-3-6-738 0 0,-5-1-232 0 0,-4-14 542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07.94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63 780 0 0,'0'0'6978'0'0,"18"-11"-6505"0"0,58-33-42 0 0,-74 43-402 0 0,0-1 0 0 0,0 1 0 0 0,1 1 0 0 0,-1-1 1 0 0,0 0-1 0 0,0 1 0 0 0,1-1 0 0 0,-1 1 0 0 0,0-1 0 0 0,1 1 0 0 0,-1 0 0 0 0,0 0 0 0 0,1 0 0 0 0,-1 0 0 0 0,1 1 0 0 0,-1-1 1 0 0,0 1-1 0 0,0-1 0 0 0,1 1 0 0 0,-1 0 0 0 0,0 0 0 0 0,0 0 0 0 0,0 0 0 0 0,0 0 0 0 0,0 0 0 0 0,0 1 0 0 0,0-1 0 0 0,0 1 1 0 0,0-1-1 0 0,-1 1 0 0 0,1 0 0 0 0,-1 0 0 0 0,1 0 0 0 0,1 3 0 0 0,3 2 88 0 0,1 1-16 0 0,0 1 0 0 0,0 0 0 0 0,-1 1 0 0 0,-1-1 0 0 0,0 1 0 0 0,0 0 0 0 0,0 1-1 0 0,-2-1 1 0 0,1 1 0 0 0,-1 0 0 0 0,-1 0 0 0 0,0 0 0 0 0,0 0 0 0 0,-1 0 0 0 0,-1 0 0 0 0,0 0 0 0 0,0 1 0 0 0,-4 18 0 0 0,-4 13-320 0 0,-2 0 0 0 0,-2-1 0 0 0,-26 60 0 0 0,21-55-620 0 0,10-30 448 0 0,2-2-242 0 0,0 0 0 0 0,-1-1 0 0 0,-1 0 0 0 0,-15 23 1 0 0,-9 0-2713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18.07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1750.8125"/>
      <inkml:brushProperty name="anchorY" value="-18510.35156"/>
      <inkml:brushProperty name="scaleFactor" value="0.5"/>
    </inkml:brush>
  </inkml:definitions>
  <inkml:trace contextRef="#ctx0" brushRef="#br0">0 274 1992 0 0,'0'0'6052'0'0,"20"-20"-6175"0"0,9-8 6 0 0,9-7-86 0 0,7-2 75 0 0,2 0 107 0 0,1 3 7 0 0,-2 4-38 0 0,-6 7 0 0 0,-7 7 13 0 0,-6 5 25 0 0,-7 9 12 0 0,-8 8 378 0 0,-4 8-116 0 0,-6 8 53 0 0,-5 8 46 0 0,-4 7 202 0 0,-2 3 56 0 0,-1 2-24 0 0,0 0 134 0 0,0-2-100 0 0,2-4-148 0 0,2-4-97 0 0,4-5-186 0 0,3-5-127 0 0,4-4 56 0 0,4-4 12 0 0,6-3-166 0 0,5-4-14 0 0,4-3-8 0 0,4-3-125 0 0,2-3-108 0 0,3-5-97 0 0,2-4-121 0 0,0-5-82 0 0,1-6-17 0 0,1-5-26 0 0,2-8-194 0 0,1-6-321 0 0,3-7 481 0 0,3-7 270 0 0,1-2-1029 0 0,0-4-2538 0 0,-10 11 2836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18.40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3554.60156"/>
      <inkml:brushProperty name="anchorY" value="-19097.24414"/>
      <inkml:brushProperty name="scaleFactor" value="0.5"/>
    </inkml:brush>
  </inkml:definitions>
  <inkml:trace contextRef="#ctx0" brushRef="#br0">0 17 5192 0 0,'0'0'2967'0'0,"19"-6"-2499"0"0,6 0 111 0 0,7 2 29 0 0,4 4-137 0 0,3 6-156 0 0,2 7-135 0 0,1 9-138 0 0,-1 6-26 0 0,-1 7-9 0 0,-3 4-16 0 0,-3 5-311 0 0,-3 2-158 0 0,-4-1-40 0 0,-5 0-265 0 0,-4-1-297 0 0,-5-4-357 0 0,-5-4-421 0 0,-5-4-1059 0 0,-2-7 1675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18.87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4910.02734"/>
      <inkml:brushProperty name="anchorY" value="-20427.87891"/>
      <inkml:brushProperty name="scaleFactor" value="0.5"/>
    </inkml:brush>
  </inkml:definitions>
  <inkml:trace contextRef="#ctx0" brushRef="#br0">0 584 4432 0 0,'0'0'2545'0'0,"11"17"-2061"0"0,5 10-222 0 0,5 8 142 0 0,4 4 385 0 0,0 3 7 0 0,1-1-121 0 0,-2-3-76 0 0,-2-2-208 0 0,-1-4-170 0 0,-3-5-152 0 0,-1-4-44 0 0,-1-6-17 0 0,-2-4-119 0 0,0-5-72 0 0,1-4 56 0 0,0-6-83 0 0,0-5-85 0 0,3-6-57 0 0,-1-8-133 0 0,1-5-102 0 0,0-8 36 0 0,-1-5-42 0 0,0-5-128 0 0,-1-5-19 0 0,-2-3 168 0 0,-1-3 32 0 0,-2-4 228 0 0,-3-3 101 0 0,-3-2 111 0 0,-2-2 98 0 0,-1-2 33 0 0,-2 2 175 0 0,0 3-1 0 0,0 6 112 0 0,-1 9 163 0 0,1 10-15 0 0,-1 11-4 0 0,3 10 34 0 0,1 12 18 0 0,4 11 275 0 0,3 13-183 0 0,2 12-98 0 0,4 10-196 0 0,3 10-121 0 0,0 6-34 0 0,2 4-37 0 0,0 1-55 0 0,0 0 3 0 0,0-2-15 0 0,0-3-60 0 0,0-5-62 0 0,0-5 13 0 0,-1-7-39 0 0,-1-6-6 0 0,-2-8 112 0 0,-3-5-29 0 0,-1-7 19 0 0,-3-5 69 0 0,-2-4 112 0 0,0-3 0 0 0,-1-2 305 0 0,2-3-10 0 0,3-3-146 0 0,4-2-35 0 0,3-5-63 0 0,6-3-214 0 0,4-4 7 0 0,5-4-177 0 0,5-3-69 0 0,2-4-440 0 0,4-2-354 0 0,1-2-345 0 0,0 1-1457 0 0,2-1-2162 0 0,-10 6 3640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19.38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7044.66211"/>
      <inkml:brushProperty name="anchorY" value="-21135.25391"/>
      <inkml:brushProperty name="scaleFactor" value="0.5"/>
    </inkml:brush>
  </inkml:definitions>
  <inkml:trace contextRef="#ctx0" brushRef="#br0">247 1 5689 0 0,'0'0'3521'0'0,"-21"4"-3451"0"0,-6 5-58 0 0,-7 6 10 0 0,-1 8 186 0 0,1 10 234 0 0,2 11 48 0 0,7 13 312 0 0,5 14-68 0 0,6 14-71 0 0,9 14-79 0 0,9 12 82 0 0,10 5 30 0 0,8 2-322 0 0,10-4-326 0 0,6-9 2 0 0,7-12-142 0 0,5-13-150 0 0,-33-58 71 0 0,20 22-1 0 0,-22-27-114 0 0,28 20 1 0 0,-27-25-25 0 0,30 18 0 0 0,-30-21-52 0 0,32 12 0 0 0,-30-15-77 0 0,32 6 0 0 0,-33-9-226 0 0,35 1 1 0 0,-34-4 98 0 0,-1-2 1 0 0,19-2 0 0 0,-18 0-2 0 0,-1-1-1 0 0,19-7 1 0 0,-15 5-910 0 0,26-16 0 0 0,-28 11-243 0 0,28-21-1 0 0,4-8 1725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19.65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8551.70117"/>
      <inkml:brushProperty name="anchorY" value="-23233.31641"/>
      <inkml:brushProperty name="scaleFactor" value="0.5"/>
    </inkml:brush>
  </inkml:definitions>
  <inkml:trace contextRef="#ctx0" brushRef="#br0">243 1 720 0 0,'0'0'6969'0'0,"-19"12"-6407"0"0,-8 7 18 0 0,-6 10 137 0 0,-1 7 82 0 0,-1 6 19 0 0,5 4 113 0 0,4 2-156 0 0,6 0-261 0 0,8-3-205 0 0,5-5-129 0 0,10-4-184 0 0,-2-32-6 0 0,0-1 1 0 0,0 1 0 0 0,1 0-1 0 0,-1 0 1 0 0,5 6-1 0 0,-4-7-18 0 0,0 0 0 0 0,0 0 1 0 0,1 0-1 0 0,-1 0 0 0 0,1-1 0 0 0,4 4 0 0 0,-3-3-42 0 0,0-1 0 0 0,1 1 0 0 0,-1-1-1 0 0,0 0 1 0 0,6 2 0 0 0,29 4-424 0 0,7-9 112 0 0,5-9-8 0 0,3-11-47 0 0,-1-8-41 0 0,-5-8 81 0 0,-6-3 22 0 0,-12-1 192 0 0,-10 1 189 0 0,-19 35 10 0 0,1 0 0 0 0,-1 0 0 0 0,0 0 0 0 0,0-1 0 0 0,0-5 1 0 0,-1 8-8 0 0,0-1 0 0 0,0 0 1 0 0,0 1-1 0 0,-1-1 0 0 0,0 0 1 0 0,1 1-1 0 0,-3-4 0 0 0,2 3 15 0 0,0 1-1 0 0,-1 0 1 0 0,0 0-1 0 0,0 0 0 0 0,0 0 1 0 0,0 0-1 0 0,-3-3 1 0 0,1 2 15 0 0,0 0 0 0 0,0 1 1 0 0,0 0-1 0 0,-9-6 0 0 0,-25-8-3 0 0,-6 5-10 0 0,-5 4 18 0 0,0 5-52 0 0,1 4-225 0 0,5 3 40 0 0,7 1-243 0 0,9 0-343 0 0,9-1-676 0 0,10-3-400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19.87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7512.12305"/>
      <inkml:brushProperty name="anchorY" value="-22497.67188"/>
      <inkml:brushProperty name="scaleFactor" value="0.5"/>
    </inkml:brush>
  </inkml:definitions>
  <inkml:trace contextRef="#ctx0" brushRef="#br0">8 0 5957 0 0,'0'0'7383'0'0,"-5"21"-6992"0"0,3 14 109 0 0,3 14-293 0 0,7 13-146 0 0,5 10 127 0 0,7 5-225 0 0,5 4-19 0 0,5 1-136 0 0,2-1-285 0 0,3-3-155 0 0,2-5-55 0 0,0-5 69 0 0,0-8-271 0 0,1-8-299 0 0,-2-7-360 0 0,0-8-159 0 0,-2-9-1252 0 0,-4-8-276 0 0,-6-8 3236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20.13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8824.22461"/>
      <inkml:brushProperty name="anchorY" value="-24376.99805"/>
      <inkml:brushProperty name="scaleFactor" value="0.5"/>
    </inkml:brush>
  </inkml:definitions>
  <inkml:trace contextRef="#ctx0" brushRef="#br0">168 59 2380 0 0,'0'0'6915'0'0,"-4"19"-6360"0"0,0 6 217 0 0,0 3-124 0 0,2 1-210 0 0,5-3-246 0 0,4-4-64 0 0,4-5-128 0 0,5-6-319 0 0,4-5 28 0 0,3-7 59 0 0,3-6-75 0 0,0-6 48 0 0,0-6 100 0 0,-4-4 46 0 0,-5-3 120 0 0,-6 0 82 0 0,-6 1 105 0 0,-8 2-52 0 0,-9 3 78 0 0,-8 2-24 0 0,-7 3-131 0 0,-7 4-54 0 0,-3 3 1 0 0,-3 3-11 0 0,0 3-192 0 0,1 3-114 0 0,4 1-54 0 0,5 2-240 0 0,7 2-265 0 0,7 1-521 0 0,6-1-1239 0 0,10 7-2047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20.46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7811.18555"/>
      <inkml:brushProperty name="anchorY" value="-23510.37891"/>
      <inkml:brushProperty name="scaleFactor" value="0.5"/>
    </inkml:brush>
  </inkml:definitions>
  <inkml:trace contextRef="#ctx0" brushRef="#br0">0 278 5701 0 0,'0'0'6505'0'0,"23"20"-6022"0"0,7 7-231 0 0,8 8-240 0 0,2 4 32 0 0,-2 1 16 0 0,-2-1-76 0 0,-6-3-106 0 0,-5-4 84 0 0,-6-4 27 0 0,-6-5-56 0 0,-3-6 82 0 0,-5-4-24 0 0,-2-6 9 0 0,-1-3-103 0 0,0-6 133 0 0,2-7 16 0 0,1-9-63 0 0,2-10 39 0 0,4-9-26 0 0,3-8-106 0 0,4-6-17 0 0,4-2 152 0 0,2 0-60 0 0,2 2-88 0 0,3 2 157 0 0,5 4-57 0 0,3 4-55 0 0,4 4-26 0 0,3 4-510 0 0,3 5-794 0 0,-1 6-507 0 0,-4 5-1212 0 0,-6 5-1620 0 0,-9 6 4976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21.07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9485.71094"/>
      <inkml:brushProperty name="anchorY" value="-24079.61328"/>
      <inkml:brushProperty name="scaleFactor" value="0.5"/>
    </inkml:brush>
  </inkml:definitions>
  <inkml:trace contextRef="#ctx0" brushRef="#br0">0 3056 948 0 0,'0'0'4795'0'0,"26"-14"-4638"0"0,13-5-131 0 0,14-6-11 0 0,12-4 171 0 0,13-4 648 0 0,15-5-244 0 0,16-6-300 0 0,18-7-156 0 0,20-8-115 0 0,20-8-28 0 0,22-8 17 0 0,19-8-12 0 0,19-8-38 0 0,19-7 54 0 0,16-6-18 0 0,15-6 66 0 0,13-5-16 0 0,11-2 162 0 0,7-3-44 0 0,7-2 166 0 0,2-2 91 0 0,1 0 43 0 0,-3 0-316 0 0,-4 0-88 0 0,-9 4-38 0 0,-10 3 34 0 0,-12 6-58 0 0,-16 5 12 0 0,-15 7-8 0 0,-17 7-4 0 0,-18 8-41 0 0,-18 9 53 0 0,-19 8-293 0 0,-19 9-93 0 0,-17 7-171 0 0,-17 9-85 0 0,-16 6-102 0 0,-16 7-274 0 0,-15 7-203 0 0,-16 4-1197 0 0,-16 7-209 0 0,-15 3 3012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21.74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8162.20703"/>
      <inkml:brushProperty name="anchorY" value="-21870.78125"/>
      <inkml:brushProperty name="scaleFactor" value="0.5"/>
    </inkml:brush>
  </inkml:definitions>
  <inkml:trace contextRef="#ctx0" brushRef="#br0">1 2400 2936 0 0,'0'0'4641'0'0,"23"-13"-4393"0"0,13-6 12 0 0,14-4 205 0 0,15-6 207 0 0,13-3-194 0 0,18-6-61 0 0,18-4 61 0 0,20-7-23 0 0,22-5-183 0 0,21-7-202 0 0,20-7 80 0 0,21-7-164 0 0,20-7 86 0 0,16-7 160 0 0,15-7-164 0 0,13-7-14 0 0,8-7-23 0 0,6-5 160 0 0,2-5-59 0 0,-1-2 30 0 0,-5 0-143 0 0,-8 2-1 0 0,-12 6-13 0 0,-13 5 108 0 0,-14 9-145 0 0,-16 8 48 0 0,-17 10-361 0 0,-17 9-159 0 0,-19 11-101 0 0,-17 11-71 0 0,-16 8-166 0 0,-17 9-588 0 0,-19 9-1319 0 0,-12 5-1531 0 0,-25 8 3565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12.24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23 1 5052 0 0,'0'0'4768'0'0,"-7"5"-4625"0"0,0 8 54 0 0,1 10 206 0 0,3 14 89 0 0,4 13-220 0 0,5 14 12 0 0,3 16 32 0 0,5 13-111 0 0,1 13 219 0 0,3 11 232 0 0,-1 7-348 0 0,0 4 23 0 0,-1 2 85 0 0,0-3-205 0 0,-3-5-10 0 0,0-6 30 0 0,-2-8-38 0 0,0-10-70 0 0,-1-10 2 0 0,1-11 91 0 0,1-11-165 0 0,0-9 80 0 0,1-11 53 0 0,3-10-146 0 0,2-9-31 0 0,3-8 0 0 0,3-7-6 0 0,4-7-25 0 0,4-7-35 0 0,6-8 75 0 0,5-7-26 0 0,4-8 10 0 0,6-8 0 0 0,3-7 0 0 0,3-6-126 0 0,2-7 60 0 0,0-6-68 0 0,-1-5 7 0 0,-1-6 62 0 0,-5-5 63 0 0,-3-5-84 0 0,-6-3 107 0 0,-6-3 48 0 0,-7-2 25 0 0,-9 0-112 0 0,-8 0 43 0 0,-6 2 85 0 0,-9 4-127 0 0,-9 4 132 0 0,-7 6 128 0 0,-7 6-161 0 0,-7 7 60 0 0,-5 6 1 0 0,-4 6-24 0 0,-4 6-58 0 0,0 5 45 0 0,0 6 5 0 0,2 4-133 0 0,4 5 31 0 0,4 5-20 0 0,7 4-262 0 0,4 5-61 0 0,8 2-83 0 0,4 4-163 0 0,4 2-150 0 0,4 4-23 0 0,2 4-54 0 0,5 5-466 0 0,3 3-381 0 0,2 2-1298 0 0,2 3-1621 0 0,-2-4 2547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22.80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5440.88672"/>
      <inkml:brushProperty name="anchorY" value="-20318.21094"/>
      <inkml:brushProperty name="scaleFactor" value="0.5"/>
    </inkml:brush>
  </inkml:definitions>
  <inkml:trace contextRef="#ctx0" brushRef="#br0">1743 3916 1244 0 0,'0'0'7345'0'0,"2"-2"-6730"0"0,1-1-152 0 0,-1-3-119 0 0,-1-2 18 0 0,-1-3 90 0 0,-2-2-46 0 0,-2-3-101 0 0,-2-2-10 0 0,-2-2-164 0 0,-3-4-58 0 0,-1-2 47 0 0,-1-5-40 0 0,-3-3-13 0 0,-1-3 18 0 0,-4-5 72 0 0,-2-3-99 0 0,-4-4-46 0 0,-4-4 109 0 0,-5-5-151 0 0,-6-4 13 0 0,-6-5 22 0 0,-7-6-13 0 0,-5-4-85 0 0,-5-5-2 0 0,-6-3 116 0 0,-4-1 23 0 0,-3 0 32 0 0,-1 0 144 0 0,-1 1 61 0 0,2 2 12 0 0,2 2 60 0 0,4 2-134 0 0,3 1-60 0 0,6 1-82 0 0,4 2 199 0 0,4-1-253 0 0,6-1 9 0 0,4-2 83 0 0,2-3-143 0 0,4-5-171 0 0,2-5 199 0 0,3-4-13 0 0,1-3 14 0 0,3-1 141 0 0,5 3 23 0 0,3 4-49 0 0,5 7 257 0 0,5 7-154 0 0,4 8-79 0 0,3 7-145 0 0,5 6 29 0 0,5 3 98 0 0,5 3-148 0 0,5 2 41 0 0,4-1-14 0 0,3-1-1 0 0,5-2-23 0 0,2-2 30 0 0,3 0 3 0 0,2 1-14 0 0,2 2 30 0 0,0 3 116 0 0,-1 6-181 0 0,0 5-84 0 0,-3 6 150 0 0,-2 6-207 0 0,-2 5 47 0 0,-4 5 67 0 0,-2 3-30 0 0,-3 4-44 0 0,-3 2 77 0 0,-3 2 63 0 0,-4 3-82 0 0,0 0 101 0 0,-2 1-29 0 0,-2 0 10 0 0,-1 1-9 0 0,0 0 7 0 0,-1 0-3 0 0,-2 0-92 0 0,0 1 120 0 0,0 0-45 0 0,-1 0 24 0 0,0 0-67 0 0,0 0 52 0 0,-2 1-770 0 0,0-1 449 0 0,-1 0-465 0 0,0 1-139 0 0,-2-1-184 0 0,-1 0-169 0 0,0 0-114 0 0,-3 0-328 0 0,0-2-529 0 0,-2-1-641 0 0,18 3 1910 0 0,2 0 965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23.10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3373.91016"/>
      <inkml:brushProperty name="anchorY" value="-15555.99219"/>
      <inkml:brushProperty name="scaleFactor" value="0.5"/>
    </inkml:brush>
  </inkml:definitions>
  <inkml:trace contextRef="#ctx0" brushRef="#br0">1 35 5565 0 0,'0'0'5587'0'0,"16"-6"-5381"0"0,8-1-6 0 0,8-1-224 0 0,5 2 213 0 0,1 1-89 0 0,1 2-105 0 0,-2 3 153 0 0,-2 3 17 0 0,-3 2-22 0 0,-4 3-157 0 0,-4 1 164 0 0,-4 2-12 0 0,-5 1-30 0 0,-2 2 64 0 0,-5 1 168 0 0,-3 4-135 0 0,-4 2-112 0 0,-4 4-87 0 0,-4 4-87 0 0,-2 4-376 0 0,-2 3-217 0 0,-2 4-161 0 0,2 1-390 0 0,1 1-572 0 0,4-1-1172 0 0,3-2-1364 0 0,2-8 3723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12.54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76.28308"/>
      <inkml:brushProperty name="anchorY" value="-1181.19409"/>
      <inkml:brushProperty name="scaleFactor" value="0.5"/>
    </inkml:brush>
  </inkml:definitions>
  <inkml:trace contextRef="#ctx0" brushRef="#br0">0 412 8621 0 0,'0'0'6364'0'0,"15"-16"-5996"0"0,12-6-168 0 0,15-4-194 0 0,12-3 38 0 0,12-1 78 0 0,7-1-156 0 0,5 0-78 0 0,2 1-28 0 0,-2 1-407 0 0,-4 2-186 0 0,-8 3-71 0 0,-7 2 47 0 0,-9 4-284 0 0,-8 2-250 0 0,-9 2-306 0 0,-6 1-345 0 0,-6 2-1001 0 0,-5-2-472 0 0,-5 3 3545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12.76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334.82227"/>
      <inkml:brushProperty name="anchorY" value="-1615.74707"/>
      <inkml:brushProperty name="scaleFactor" value="0.5"/>
    </inkml:brush>
  </inkml:definitions>
  <inkml:trace contextRef="#ctx0" brushRef="#br0">0 0 3344 0 0,'0'0'5645'0'0,"2"21"-4746"0"0,1 14-39 0 0,2 17-64 0 0,3 13-54 0 0,3 12-211 0 0,3 10-301 0 0,2 6-118 0 0,3 3-100 0 0,2-1-156 0 0,2-1-82 0 0,3-6-158 0 0,1-6-271 0 0,1-7-181 0 0,1-8-104 0 0,-1-9-161 0 0,-1-9-415 0 0,-2-9-316 0 0,-3-9-1214 0 0,-5-10 597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12.91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532.4292"/>
      <inkml:brushProperty name="anchorY" value="-3688.12891"/>
      <inkml:brushProperty name="scaleFactor" value="0.5"/>
    </inkml:brush>
  </inkml:definitions>
  <inkml:trace contextRef="#ctx0" brushRef="#br0">1 166 5168 0 0,'0'0'5887'0'0,"23"-19"-5332"0"0,9-3-181 0 0,7-2-118 0 0,3 0-224 0 0,1 3-6 0 0,0 3-290 0 0,-4 4-237 0 0,-2 3-376 0 0,-4 4-543 0 0,-6 3-653 0 0,-5 3-1802 0 0,-7 1 611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13.17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774.27246"/>
      <inkml:brushProperty name="anchorY" value="-4369.89746"/>
      <inkml:brushProperty name="scaleFactor" value="0.5"/>
    </inkml:brush>
  </inkml:definitions>
  <inkml:trace contextRef="#ctx0" brushRef="#br0">15 167 8125 0 0,'0'0'4769'0'0,"-9"16"-4740"0"0,3 5 279 0 0,7 1 163 0 0,8 0 34 0 0,11-4-239 0 0,11-3-25 0 0,11-6-262 0 0,10-4 57 0 0,9-7-148 0 0,7-6 51 0 0,6-6-250 0 0,4-6-306 0 0,0-6-5 0 0,-1-4-241 0 0,-5-2-264 0 0,-6-2-332 0 0,-8-1-325 0 0,-8 0-799 0 0,-11 3-333 0 0,-11 6 745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13.44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510.33545"/>
      <inkml:brushProperty name="anchorY" value="-5051.00195"/>
      <inkml:brushProperty name="scaleFactor" value="0.5"/>
    </inkml:brush>
  </inkml:definitions>
  <inkml:trace contextRef="#ctx0" brushRef="#br0">285 0 6889 0 0,'0'0'2771'0'0,"-15"20"-2505"0"0,-5 12 356 0 0,-5 13 464 0 0,-2 14-83 0 0,-2 13 161 0 0,1 10-183 0 0,0 8-352 0 0,2 6-196 0 0,3 2-461 0 0,3 0-29 0 0,4-5 14 0 0,5-6-78 0 0,3-9-125 0 0,3-8-180 0 0,3-9-16 0 0,1-11-438 0 0,3-10 52 0 0,1-9-399 0 0,3-10-447 0 0,2-8-187 0 0,1-11 44 0 0,2-9-1392 0 0,-2-1 198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9T09:17:13.62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428.07568"/>
      <inkml:brushProperty name="anchorY" value="-5426.64209"/>
      <inkml:brushProperty name="scaleFactor" value="0.5"/>
    </inkml:brush>
  </inkml:definitions>
  <inkml:trace contextRef="#ctx0" brushRef="#br0">1 0 6393 0 0,'0'0'4381'0'0,"13"22"-4109"0"0,7 8-12 0 0,5 9 43 0 0,4 4 188 0 0,0 2 151 0 0,0-1-330 0 0,0 0-132 0 0,-2-1-173 0 0,0-2-67 0 0,0-3-354 0 0,-1-1-248 0 0,2-4-155 0 0,-3-3-312 0 0,0-4-404 0 0,-3-5-136 0 0,-3-4-839 0 0,-2-5-843 0 0,-5-5 2598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3785-3EA1-475A-A068-229EDAB04E1E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D2D0C-A460-4000-A687-201E79F8A0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806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D2D0C-A460-4000-A687-201E79F8A0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532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D2D0C-A460-4000-A687-201E79F8A0D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54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B30EDBD-1C2D-4C1E-B459-B60219FAB484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262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203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30EDBD-1C2D-4C1E-B459-B60219FAB484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58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30EDBD-1C2D-4C1E-B459-B60219FAB484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59348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30EDBD-1C2D-4C1E-B459-B60219FAB484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9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198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121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731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30EDBD-1C2D-4C1E-B459-B60219FAB484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65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005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30EDBD-1C2D-4C1E-B459-B60219FAB484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8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520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4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886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729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365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173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85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4.png"/><Relationship Id="rId26" Type="http://schemas.openxmlformats.org/officeDocument/2006/relationships/image" Target="../media/image18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22.png"/><Relationship Id="rId42" Type="http://schemas.openxmlformats.org/officeDocument/2006/relationships/image" Target="../media/image26.png"/><Relationship Id="rId47" Type="http://schemas.openxmlformats.org/officeDocument/2006/relationships/customXml" Target="../ink/ink23.xml"/><Relationship Id="rId50" Type="http://schemas.openxmlformats.org/officeDocument/2006/relationships/image" Target="../media/image30.png"/><Relationship Id="rId55" Type="http://schemas.openxmlformats.org/officeDocument/2006/relationships/customXml" Target="../ink/ink27.xml"/><Relationship Id="rId63" Type="http://schemas.openxmlformats.org/officeDocument/2006/relationships/customXml" Target="../ink/ink31.xml"/><Relationship Id="rId7" Type="http://schemas.openxmlformats.org/officeDocument/2006/relationships/customXml" Target="../ink/ink3.xml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7.png"/><Relationship Id="rId32" Type="http://schemas.openxmlformats.org/officeDocument/2006/relationships/image" Target="../media/image21.png"/><Relationship Id="rId37" Type="http://schemas.openxmlformats.org/officeDocument/2006/relationships/customXml" Target="../ink/ink18.xml"/><Relationship Id="rId40" Type="http://schemas.openxmlformats.org/officeDocument/2006/relationships/image" Target="../media/image25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34.png"/><Relationship Id="rId5" Type="http://schemas.openxmlformats.org/officeDocument/2006/relationships/customXml" Target="../ink/ink2.xml"/><Relationship Id="rId61" Type="http://schemas.openxmlformats.org/officeDocument/2006/relationships/customXml" Target="../ink/ink30.xml"/><Relationship Id="rId19" Type="http://schemas.openxmlformats.org/officeDocument/2006/relationships/customXml" Target="../ink/ink9.xml"/><Relationship Id="rId14" Type="http://schemas.openxmlformats.org/officeDocument/2006/relationships/image" Target="../media/image12.png"/><Relationship Id="rId22" Type="http://schemas.openxmlformats.org/officeDocument/2006/relationships/image" Target="../media/image16.png"/><Relationship Id="rId27" Type="http://schemas.openxmlformats.org/officeDocument/2006/relationships/customXml" Target="../ink/ink13.xml"/><Relationship Id="rId30" Type="http://schemas.openxmlformats.org/officeDocument/2006/relationships/image" Target="../media/image20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9.png"/><Relationship Id="rId56" Type="http://schemas.openxmlformats.org/officeDocument/2006/relationships/image" Target="../media/image33.png"/><Relationship Id="rId64" Type="http://schemas.openxmlformats.org/officeDocument/2006/relationships/image" Target="../media/image37.png"/><Relationship Id="rId8" Type="http://schemas.openxmlformats.org/officeDocument/2006/relationships/image" Target="../media/image9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11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4.png"/><Relationship Id="rId46" Type="http://schemas.openxmlformats.org/officeDocument/2006/relationships/image" Target="../media/image28.png"/><Relationship Id="rId59" Type="http://schemas.openxmlformats.org/officeDocument/2006/relationships/customXml" Target="../ink/ink29.xml"/><Relationship Id="rId20" Type="http://schemas.openxmlformats.org/officeDocument/2006/relationships/image" Target="../media/image15.png"/><Relationship Id="rId41" Type="http://schemas.openxmlformats.org/officeDocument/2006/relationships/customXml" Target="../ink/ink20.xml"/><Relationship Id="rId54" Type="http://schemas.openxmlformats.org/officeDocument/2006/relationships/image" Target="../media/image32.png"/><Relationship Id="rId6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9.png"/><Relationship Id="rId36" Type="http://schemas.openxmlformats.org/officeDocument/2006/relationships/image" Target="../media/image23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10.png"/><Relationship Id="rId31" Type="http://schemas.openxmlformats.org/officeDocument/2006/relationships/customXml" Target="../ink/ink15.xml"/><Relationship Id="rId44" Type="http://schemas.openxmlformats.org/officeDocument/2006/relationships/image" Target="../media/image27.png"/><Relationship Id="rId52" Type="http://schemas.openxmlformats.org/officeDocument/2006/relationships/image" Target="../media/image31.png"/><Relationship Id="rId6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10125000" cy="1825096"/>
          </a:xfrm>
        </p:spPr>
        <p:txBody>
          <a:bodyPr/>
          <a:lstStyle/>
          <a:p>
            <a:r>
              <a:rPr lang="ko-KR" altLang="en-US" dirty="0"/>
              <a:t>셰이더프로그래밍 </a:t>
            </a:r>
            <a:r>
              <a:rPr lang="en-US" altLang="ko-KR" dirty="0"/>
              <a:t>(</a:t>
            </a:r>
            <a:r>
              <a:rPr lang="ko-KR" altLang="en-US" dirty="0"/>
              <a:t>게임엔진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Lecture 3</a:t>
            </a:r>
          </a:p>
          <a:p>
            <a:r>
              <a:rPr lang="ko-KR" altLang="en-US" dirty="0" err="1"/>
              <a:t>이택희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972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7"/>
    </mc:Choice>
    <mc:Fallback xmlns="">
      <p:transition spd="slow" advTm="16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Material node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583832" y="1600201"/>
            <a:ext cx="7056784" cy="4525963"/>
          </a:xfrm>
        </p:spPr>
        <p:txBody>
          <a:bodyPr/>
          <a:lstStyle/>
          <a:p>
            <a:r>
              <a:rPr lang="ko-KR" altLang="en-US" b="1" dirty="0" err="1"/>
              <a:t>스페큘러</a:t>
            </a:r>
            <a:endParaRPr lang="en-US" altLang="ko-KR" b="1" dirty="0"/>
          </a:p>
          <a:p>
            <a:pPr lvl="1"/>
            <a:r>
              <a:rPr lang="ko-KR" altLang="en-US" dirty="0" err="1"/>
              <a:t>메탈릭</a:t>
            </a:r>
            <a:r>
              <a:rPr lang="ko-KR" altLang="en-US" dirty="0"/>
              <a:t> 값이 </a:t>
            </a:r>
            <a:r>
              <a:rPr lang="en-US" altLang="ko-KR" dirty="0"/>
              <a:t>1.0</a:t>
            </a:r>
            <a:r>
              <a:rPr lang="ko-KR" altLang="en-US" dirty="0"/>
              <a:t>보다 작을 경우에만 효과가 있음</a:t>
            </a:r>
            <a:endParaRPr lang="en-US" altLang="ko-KR" dirty="0"/>
          </a:p>
          <a:p>
            <a:pPr lvl="1"/>
            <a:r>
              <a:rPr lang="en-US" altLang="ko-KR" dirty="0"/>
              <a:t>0.0~1.0 </a:t>
            </a:r>
            <a:r>
              <a:rPr lang="ko-KR" altLang="en-US" dirty="0"/>
              <a:t>사이</a:t>
            </a:r>
            <a:endParaRPr lang="en-US" altLang="ko-KR" dirty="0"/>
          </a:p>
          <a:p>
            <a:pPr lvl="1"/>
            <a:r>
              <a:rPr lang="ko-KR" altLang="en-US" dirty="0"/>
              <a:t>물체의 정반사</a:t>
            </a:r>
            <a:r>
              <a:rPr lang="en-US" altLang="ko-KR" dirty="0"/>
              <a:t> </a:t>
            </a:r>
            <a:r>
              <a:rPr lang="ko-KR" altLang="en-US" dirty="0"/>
              <a:t>컬러 비율을 조절하는 데 쓰임</a:t>
            </a:r>
            <a:endParaRPr lang="en-US" altLang="ko-KR" dirty="0"/>
          </a:p>
          <a:p>
            <a:pPr lvl="1"/>
            <a:r>
              <a:rPr lang="ko-KR" altLang="en-US" dirty="0" err="1"/>
              <a:t>메탈릭과의</a:t>
            </a:r>
            <a:r>
              <a:rPr lang="ko-KR" altLang="en-US" dirty="0"/>
              <a:t> 관계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BEFC7B6-9BF9-D36A-D757-8C0723A6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3861048"/>
            <a:ext cx="2637597" cy="21012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D6FC4B-6D77-5CEF-5FDE-576DC0DB1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3" y="3850245"/>
            <a:ext cx="2592288" cy="21120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DEACF2B-C5A0-7DA1-D05D-CDF768645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037" y="3850950"/>
            <a:ext cx="2664295" cy="21113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05D45C-2507-4547-EDC5-E69D3F970C12}"/>
              </a:ext>
            </a:extLst>
          </p:cNvPr>
          <p:cNvSpPr txBox="1"/>
          <p:nvPr/>
        </p:nvSpPr>
        <p:spPr>
          <a:xfrm>
            <a:off x="4326389" y="598288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0.0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A5C9B-CBC6-75D5-CAB4-EA6353308E10}"/>
              </a:ext>
            </a:extLst>
          </p:cNvPr>
          <p:cNvSpPr txBox="1"/>
          <p:nvPr/>
        </p:nvSpPr>
        <p:spPr>
          <a:xfrm>
            <a:off x="7104112" y="598288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0.5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33D3DD-6707-BCCA-AD16-7B9DAE304174}"/>
              </a:ext>
            </a:extLst>
          </p:cNvPr>
          <p:cNvSpPr txBox="1"/>
          <p:nvPr/>
        </p:nvSpPr>
        <p:spPr>
          <a:xfrm>
            <a:off x="9975443" y="598288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1.0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3E538B-E5C8-EB41-5BBA-11E190504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32" y="0"/>
            <a:ext cx="1871382" cy="673427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806D259-1A13-D769-F57F-A190B482DCAC}"/>
              </a:ext>
            </a:extLst>
          </p:cNvPr>
          <p:cNvSpPr/>
          <p:nvPr/>
        </p:nvSpPr>
        <p:spPr>
          <a:xfrm>
            <a:off x="1070938" y="993600"/>
            <a:ext cx="1440160" cy="288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607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Material node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583832" y="1600201"/>
            <a:ext cx="5626968" cy="2476871"/>
          </a:xfrm>
        </p:spPr>
        <p:txBody>
          <a:bodyPr/>
          <a:lstStyle/>
          <a:p>
            <a:r>
              <a:rPr lang="ko-KR" altLang="en-US" b="1" dirty="0" err="1"/>
              <a:t>러프니스</a:t>
            </a:r>
            <a:endParaRPr lang="ko-KR" altLang="en-US" b="1" dirty="0"/>
          </a:p>
          <a:p>
            <a:pPr lvl="1"/>
            <a:r>
              <a:rPr lang="ko-KR" altLang="en-US" dirty="0"/>
              <a:t>표면의 거칠기를 제어</a:t>
            </a:r>
            <a:endParaRPr lang="en-US" altLang="ko-KR" dirty="0"/>
          </a:p>
          <a:p>
            <a:pPr lvl="1"/>
            <a:r>
              <a:rPr lang="en-US" altLang="ko-KR" dirty="0"/>
              <a:t>0.0~1.0 </a:t>
            </a:r>
            <a:r>
              <a:rPr lang="ko-KR" altLang="en-US" dirty="0"/>
              <a:t>사이</a:t>
            </a:r>
            <a:endParaRPr lang="en-US" altLang="ko-KR" dirty="0"/>
          </a:p>
          <a:p>
            <a:pPr lvl="1"/>
            <a:r>
              <a:rPr lang="ko-KR" altLang="en-US" dirty="0"/>
              <a:t>주변으로부터 오는 광선을 얼마나 희미하게 할 것인지를 결정함</a:t>
            </a:r>
            <a:endParaRPr lang="en-US" altLang="ko-KR" dirty="0"/>
          </a:p>
          <a:p>
            <a:pPr lvl="2"/>
            <a:r>
              <a:rPr lang="ko-KR" altLang="en-US" dirty="0"/>
              <a:t>거울일 경우 </a:t>
            </a:r>
            <a:r>
              <a:rPr lang="en-US" altLang="ko-KR" dirty="0"/>
              <a:t>0</a:t>
            </a:r>
          </a:p>
          <a:p>
            <a:pPr lvl="2"/>
            <a:r>
              <a:rPr lang="ko-KR" altLang="en-US" dirty="0"/>
              <a:t>나무일 경우 </a:t>
            </a:r>
            <a:r>
              <a:rPr lang="en-US" altLang="ko-KR" dirty="0"/>
              <a:t>1</a:t>
            </a:r>
            <a:r>
              <a:rPr lang="ko-KR" altLang="en-US" dirty="0"/>
              <a:t>에 가깝게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454BFC-2670-F2E0-5FB8-627DD0C41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584" y="4002791"/>
            <a:ext cx="3096344" cy="25100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FD5C14-75B3-CC4E-4287-0989D55E0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155" y="4002791"/>
            <a:ext cx="3096345" cy="2513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083A4D-CED7-1524-82D8-1228A5ABA937}"/>
              </a:ext>
            </a:extLst>
          </p:cNvPr>
          <p:cNvSpPr txBox="1"/>
          <p:nvPr/>
        </p:nvSpPr>
        <p:spPr>
          <a:xfrm>
            <a:off x="7941804" y="5808245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0.0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CE7C4C-A1E5-700E-10F3-356D4A34C31D}"/>
              </a:ext>
            </a:extLst>
          </p:cNvPr>
          <p:cNvSpPr txBox="1"/>
          <p:nvPr/>
        </p:nvSpPr>
        <p:spPr>
          <a:xfrm>
            <a:off x="4367808" y="579822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1.0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B047C7-D913-4702-3434-832B26DD7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0"/>
            <a:ext cx="1871382" cy="673427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44E553-BC46-24BB-D313-767EA0A86013}"/>
              </a:ext>
            </a:extLst>
          </p:cNvPr>
          <p:cNvSpPr/>
          <p:nvPr/>
        </p:nvSpPr>
        <p:spPr>
          <a:xfrm>
            <a:off x="1078687" y="1307441"/>
            <a:ext cx="1440160" cy="288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60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ED315A6-F88C-8438-0D06-32F18FFD3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Material node</a:t>
            </a:r>
            <a:endParaRPr lang="ko-KR" altLang="en-US" dirty="0"/>
          </a:p>
        </p:txBody>
      </p:sp>
      <p:pic>
        <p:nvPicPr>
          <p:cNvPr id="6" name="Picture 2" descr="아이소트로픽 머티리얼 반응">
            <a:extLst>
              <a:ext uri="{FF2B5EF4-FFF2-40B4-BE49-F238E27FC236}">
                <a16:creationId xmlns:a16="http://schemas.microsoft.com/office/drawing/2014/main" id="{4F2BFD22-E425-2433-8B3F-61465652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4077072"/>
            <a:ext cx="2522696" cy="252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애니소트로픽 머티리얼 반응">
            <a:extLst>
              <a:ext uri="{FF2B5EF4-FFF2-40B4-BE49-F238E27FC236}">
                <a16:creationId xmlns:a16="http://schemas.microsoft.com/office/drawing/2014/main" id="{6F03E7C7-F5DF-3105-A3FC-82738E898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4077072"/>
            <a:ext cx="2522696" cy="252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B0F7CA15-D00B-DEC4-108C-ACABD2A959AF}"/>
              </a:ext>
            </a:extLst>
          </p:cNvPr>
          <p:cNvSpPr txBox="1">
            <a:spLocks/>
          </p:cNvSpPr>
          <p:nvPr/>
        </p:nvSpPr>
        <p:spPr>
          <a:xfrm>
            <a:off x="4583832" y="1600201"/>
            <a:ext cx="7056784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/>
              <a:t>애니소트로피</a:t>
            </a:r>
            <a:endParaRPr lang="en-US" altLang="ko-KR" b="1" dirty="0"/>
          </a:p>
          <a:p>
            <a:pPr lvl="1"/>
            <a:r>
              <a:rPr lang="ko-KR" altLang="en-US" dirty="0"/>
              <a:t>방향성 표현</a:t>
            </a:r>
            <a:endParaRPr lang="en-US" altLang="ko-KR" dirty="0"/>
          </a:p>
          <a:p>
            <a:pPr lvl="1"/>
            <a:r>
              <a:rPr lang="ko-KR" altLang="en-US" dirty="0"/>
              <a:t>너무 미세하여 </a:t>
            </a:r>
            <a:r>
              <a:rPr lang="ko-KR" altLang="en-US" dirty="0" err="1"/>
              <a:t>노멀</a:t>
            </a:r>
            <a:r>
              <a:rPr lang="ko-KR" altLang="en-US" dirty="0"/>
              <a:t> </a:t>
            </a:r>
            <a:r>
              <a:rPr lang="ko-KR" altLang="en-US" dirty="0" err="1"/>
              <a:t>맵으로</a:t>
            </a:r>
            <a:r>
              <a:rPr lang="ko-KR" altLang="en-US" dirty="0"/>
              <a:t> 재질 표현이 어려울 경우</a:t>
            </a:r>
            <a:endParaRPr lang="en-US" altLang="ko-KR" dirty="0"/>
          </a:p>
          <a:p>
            <a:pPr lvl="2"/>
            <a:r>
              <a:rPr lang="ko-KR" altLang="en-US" dirty="0"/>
              <a:t>머리카락</a:t>
            </a:r>
            <a:endParaRPr lang="en-US" altLang="ko-KR" dirty="0"/>
          </a:p>
          <a:p>
            <a:pPr lvl="2"/>
            <a:r>
              <a:rPr lang="ko-KR" altLang="en-US" dirty="0" err="1"/>
              <a:t>브러싱</a:t>
            </a:r>
            <a:r>
              <a:rPr lang="ko-KR" altLang="en-US" dirty="0"/>
              <a:t> 된 표면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520ADC-BD37-45D0-1100-5A897DF3C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0"/>
            <a:ext cx="1871382" cy="673427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D74B762-E6CA-3EA1-609F-5C5A8FDB506E}"/>
              </a:ext>
            </a:extLst>
          </p:cNvPr>
          <p:cNvSpPr/>
          <p:nvPr/>
        </p:nvSpPr>
        <p:spPr>
          <a:xfrm>
            <a:off x="1055440" y="1622596"/>
            <a:ext cx="1440160" cy="288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41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Material node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583832" y="1600201"/>
            <a:ext cx="5626968" cy="4525963"/>
          </a:xfrm>
        </p:spPr>
        <p:txBody>
          <a:bodyPr/>
          <a:lstStyle/>
          <a:p>
            <a:r>
              <a:rPr lang="ko-KR" altLang="en-US" b="1" dirty="0" err="1"/>
              <a:t>이미시브</a:t>
            </a:r>
            <a:r>
              <a:rPr lang="ko-KR" altLang="en-US" b="1" dirty="0"/>
              <a:t> 컬러</a:t>
            </a:r>
          </a:p>
          <a:p>
            <a:pPr lvl="1"/>
            <a:r>
              <a:rPr lang="ko-KR" altLang="en-US" dirty="0" err="1"/>
              <a:t>발광색을</a:t>
            </a:r>
            <a:r>
              <a:rPr lang="ko-KR" altLang="en-US" dirty="0"/>
              <a:t> 설정할 수 있음</a:t>
            </a:r>
            <a:endParaRPr lang="en-US" altLang="ko-KR" dirty="0"/>
          </a:p>
          <a:p>
            <a:pPr lvl="1"/>
            <a:r>
              <a:rPr lang="en-US" altLang="ko-KR" dirty="0"/>
              <a:t>HDR(High Dynamic Range) </a:t>
            </a:r>
            <a:r>
              <a:rPr lang="ko-KR" altLang="en-US" dirty="0"/>
              <a:t>기반</a:t>
            </a:r>
            <a:endParaRPr lang="en-US" altLang="ko-KR" dirty="0"/>
          </a:p>
          <a:p>
            <a:pPr lvl="1"/>
            <a:r>
              <a:rPr lang="en-US" altLang="ko-KR" dirty="0"/>
              <a:t>1.0 </a:t>
            </a:r>
            <a:r>
              <a:rPr lang="ko-KR" altLang="en-US" dirty="0"/>
              <a:t>보다 큰 값이 허용됨</a:t>
            </a:r>
            <a:endParaRPr lang="en-US" altLang="ko-KR" dirty="0"/>
          </a:p>
          <a:p>
            <a:pPr lvl="1"/>
            <a:r>
              <a:rPr lang="ko-KR" altLang="en-US" dirty="0"/>
              <a:t>주로 </a:t>
            </a:r>
            <a:r>
              <a:rPr lang="ko-KR" altLang="en-US" dirty="0" err="1"/>
              <a:t>파티클이나</a:t>
            </a:r>
            <a:r>
              <a:rPr lang="ko-KR" altLang="en-US" dirty="0"/>
              <a:t> 네온사인과 같이 발광하는 효과에 사용</a:t>
            </a:r>
            <a:endParaRPr lang="en-US" altLang="ko-KR" dirty="0"/>
          </a:p>
          <a:p>
            <a:pPr lvl="1"/>
            <a:r>
              <a:rPr lang="en-US" altLang="ko-KR" dirty="0"/>
              <a:t>Bloom </a:t>
            </a:r>
            <a:r>
              <a:rPr lang="ko-KR" altLang="en-US" dirty="0"/>
              <a:t>에 영향을 주기 때문에 빛이 퍼져 나가는 </a:t>
            </a:r>
            <a:r>
              <a:rPr lang="ko-KR" altLang="en-US" dirty="0" err="1"/>
              <a:t>렌더링</a:t>
            </a:r>
            <a:r>
              <a:rPr lang="ko-KR" altLang="en-US" dirty="0"/>
              <a:t> 결과를 줄 수 있음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EA6250-1C4C-84F7-52BD-E13CA6887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0"/>
            <a:ext cx="1871382" cy="673427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543696-740F-6350-BCD2-5B36795C8EF6}"/>
              </a:ext>
            </a:extLst>
          </p:cNvPr>
          <p:cNvSpPr/>
          <p:nvPr/>
        </p:nvSpPr>
        <p:spPr>
          <a:xfrm>
            <a:off x="1098060" y="1931248"/>
            <a:ext cx="1440160" cy="288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754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Material node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583832" y="1600201"/>
            <a:ext cx="5626968" cy="4525963"/>
          </a:xfrm>
        </p:spPr>
        <p:txBody>
          <a:bodyPr/>
          <a:lstStyle/>
          <a:p>
            <a:r>
              <a:rPr lang="ko-KR" altLang="en-US" b="1" dirty="0" err="1"/>
              <a:t>오파시티</a:t>
            </a:r>
            <a:endParaRPr lang="ko-KR" altLang="en-US" b="1" dirty="0"/>
          </a:p>
          <a:p>
            <a:pPr lvl="1"/>
            <a:r>
              <a:rPr lang="ko-KR" altLang="en-US" dirty="0"/>
              <a:t>얼마나 투명한지 결정</a:t>
            </a:r>
            <a:endParaRPr lang="en-US" altLang="ko-KR" dirty="0"/>
          </a:p>
          <a:p>
            <a:pPr lvl="1"/>
            <a:r>
              <a:rPr lang="en-US" altLang="ko-KR" dirty="0"/>
              <a:t>0.0~1.0 </a:t>
            </a:r>
            <a:r>
              <a:rPr lang="ko-KR" altLang="en-US" dirty="0"/>
              <a:t>사이</a:t>
            </a:r>
            <a:endParaRPr lang="en-US" altLang="ko-KR" dirty="0"/>
          </a:p>
          <a:p>
            <a:pPr lvl="2"/>
            <a:r>
              <a:rPr lang="en-US" altLang="ko-KR" dirty="0"/>
              <a:t>0.0 </a:t>
            </a:r>
            <a:r>
              <a:rPr lang="ko-KR" altLang="en-US" dirty="0"/>
              <a:t>일 경우</a:t>
            </a:r>
            <a:r>
              <a:rPr lang="en-US" altLang="ko-KR" dirty="0"/>
              <a:t> </a:t>
            </a:r>
            <a:r>
              <a:rPr lang="ko-KR" altLang="en-US" dirty="0"/>
              <a:t>완전 투명</a:t>
            </a:r>
            <a:endParaRPr lang="en-US" altLang="ko-KR" dirty="0"/>
          </a:p>
          <a:p>
            <a:pPr lvl="2"/>
            <a:r>
              <a:rPr lang="en-US" altLang="ko-KR" dirty="0"/>
              <a:t>1.0 </a:t>
            </a:r>
            <a:r>
              <a:rPr lang="ko-KR" altLang="en-US" dirty="0"/>
              <a:t>일 경우 완전 불투명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54EF3D-F45E-9D02-C028-A0BE6D320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0"/>
            <a:ext cx="1871382" cy="673427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D9EF52-20A3-5252-D792-2D99E0C179A2}"/>
              </a:ext>
            </a:extLst>
          </p:cNvPr>
          <p:cNvSpPr/>
          <p:nvPr/>
        </p:nvSpPr>
        <p:spPr>
          <a:xfrm>
            <a:off x="1070938" y="2245088"/>
            <a:ext cx="1440160" cy="288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751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Material node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583832" y="1600201"/>
            <a:ext cx="5626968" cy="4525963"/>
          </a:xfrm>
        </p:spPr>
        <p:txBody>
          <a:bodyPr/>
          <a:lstStyle/>
          <a:p>
            <a:r>
              <a:rPr lang="ko-KR" altLang="en-US" b="1" dirty="0" err="1"/>
              <a:t>노멀</a:t>
            </a:r>
            <a:endParaRPr lang="ko-KR" altLang="en-US" b="1" dirty="0"/>
          </a:p>
          <a:p>
            <a:pPr lvl="1"/>
            <a:r>
              <a:rPr lang="ko-KR" altLang="en-US" dirty="0"/>
              <a:t>표면에 방향성을 부여</a:t>
            </a:r>
            <a:endParaRPr lang="en-US" altLang="ko-KR" dirty="0"/>
          </a:p>
          <a:p>
            <a:pPr lvl="1"/>
            <a:r>
              <a:rPr lang="ko-KR" altLang="en-US" dirty="0"/>
              <a:t>광원의 반사 방향을 정할 때 표면의 법선 벡터 대신 텍스처 값을 사용함</a:t>
            </a:r>
            <a:endParaRPr lang="en-US" altLang="ko-KR" dirty="0"/>
          </a:p>
          <a:p>
            <a:pPr lvl="1"/>
            <a:r>
              <a:rPr lang="en-US" altLang="ko-KR" dirty="0"/>
              <a:t>R, G, B </a:t>
            </a:r>
            <a:r>
              <a:rPr lang="ko-KR" altLang="en-US" dirty="0"/>
              <a:t>값을 입력으로 함</a:t>
            </a:r>
            <a:endParaRPr lang="en-US" altLang="ko-KR" dirty="0"/>
          </a:p>
          <a:p>
            <a:pPr lvl="2"/>
            <a:r>
              <a:rPr lang="ko-KR" altLang="en-US" dirty="0"/>
              <a:t>삼차원 </a:t>
            </a:r>
            <a:r>
              <a:rPr lang="en-US" altLang="ko-KR" dirty="0"/>
              <a:t>Vector (</a:t>
            </a:r>
            <a:r>
              <a:rPr lang="ko-KR" altLang="en-US" dirty="0"/>
              <a:t>표면의 방향을 표현하기 위함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CA32D7-6ED0-60C8-A570-E2DCB436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0"/>
            <a:ext cx="1871382" cy="673427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07D1A8A-6790-B491-CF9C-CB28230C832F}"/>
              </a:ext>
            </a:extLst>
          </p:cNvPr>
          <p:cNvSpPr/>
          <p:nvPr/>
        </p:nvSpPr>
        <p:spPr>
          <a:xfrm>
            <a:off x="1078687" y="2868894"/>
            <a:ext cx="1440160" cy="288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456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Material node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4294967295"/>
          </p:nvPr>
        </p:nvSpPr>
        <p:spPr>
          <a:xfrm>
            <a:off x="5807968" y="1988840"/>
            <a:ext cx="5627687" cy="4525963"/>
          </a:xfrm>
        </p:spPr>
        <p:txBody>
          <a:bodyPr/>
          <a:lstStyle/>
          <a:p>
            <a:r>
              <a:rPr lang="ko-KR" altLang="en-US" dirty="0"/>
              <a:t>나머지 입력 값들에 대해선 머터리얼 </a:t>
            </a:r>
            <a:r>
              <a:rPr lang="en-US" altLang="ko-KR" dirty="0"/>
              <a:t>1</a:t>
            </a:r>
            <a:r>
              <a:rPr lang="ko-KR" altLang="en-US" dirty="0"/>
              <a:t>차 설명 및 실습이 끝난 후 추가로 설명할 예정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009CC0-28FE-B6B4-4B56-5A6B09A75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0"/>
            <a:ext cx="1871382" cy="67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46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Material Nodes</a:t>
            </a:r>
          </a:p>
        </p:txBody>
      </p:sp>
    </p:spTree>
    <p:extLst>
      <p:ext uri="{BB962C8B-B14F-4D97-AF65-F5344CB8AC3E}">
        <p14:creationId xmlns:p14="http://schemas.microsoft.com/office/powerpoint/2010/main" val="3707247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 </a:t>
            </a:r>
            <a:r>
              <a:rPr lang="en-US" altLang="ko-KR" dirty="0"/>
              <a:t>Nodes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09" y="1556793"/>
            <a:ext cx="5600700" cy="27336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240694"/>
            <a:ext cx="2625102" cy="6480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1200" y="4509120"/>
            <a:ext cx="5554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3600" dirty="0"/>
              <a:t>머터리얼</a:t>
            </a:r>
            <a:r>
              <a:rPr lang="en-US" altLang="ko-KR" sz="3600" dirty="0"/>
              <a:t> </a:t>
            </a:r>
            <a:r>
              <a:rPr lang="ko-KR" altLang="en-US" sz="3600" dirty="0"/>
              <a:t>에디터의 오른쪽 팔레트에 배치 가능한 목록 확인</a:t>
            </a:r>
          </a:p>
        </p:txBody>
      </p:sp>
    </p:spTree>
    <p:extLst>
      <p:ext uri="{BB962C8B-B14F-4D97-AF65-F5344CB8AC3E}">
        <p14:creationId xmlns:p14="http://schemas.microsoft.com/office/powerpoint/2010/main" val="3550996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 </a:t>
            </a:r>
            <a:r>
              <a:rPr lang="en-US" altLang="ko-KR" dirty="0"/>
              <a:t>Nodes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노드의 출력 값은 노드 미리 보기로 확인 가능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64" y="3412269"/>
            <a:ext cx="2352675" cy="142875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352787" y="2924944"/>
            <a:ext cx="1304990" cy="7920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우클릭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DF8748-9787-0546-F9AD-A67B0C411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375" y="2529186"/>
            <a:ext cx="18478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51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수업에</a:t>
            </a:r>
            <a:r>
              <a:rPr lang="en-US" altLang="ko-KR" dirty="0"/>
              <a:t> </a:t>
            </a:r>
            <a:r>
              <a:rPr lang="ko-KR" altLang="en-US" dirty="0"/>
              <a:t>다룰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dirty="0"/>
              <a:t>Material</a:t>
            </a:r>
            <a:r>
              <a:rPr lang="ko-KR" altLang="en-US" dirty="0"/>
              <a:t>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Material Inputs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Material Nodes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071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4"/>
    </mc:Choice>
    <mc:Fallback xmlns="">
      <p:transition spd="slow" advTm="164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Constant </a:t>
            </a:r>
            <a:r>
              <a:rPr lang="ko-KR" altLang="en-US" dirty="0"/>
              <a:t>노드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컬러</a:t>
            </a:r>
            <a:r>
              <a:rPr lang="en-US" altLang="ko-KR" dirty="0"/>
              <a:t> </a:t>
            </a:r>
            <a:r>
              <a:rPr lang="ko-KR" altLang="en-US" dirty="0"/>
              <a:t>표현</a:t>
            </a:r>
            <a:endParaRPr lang="en-US" altLang="ko-KR" dirty="0"/>
          </a:p>
          <a:p>
            <a:pPr lvl="1"/>
            <a:r>
              <a:rPr lang="en-US" altLang="ko-KR" dirty="0"/>
              <a:t>R, G, B </a:t>
            </a:r>
            <a:r>
              <a:rPr lang="ko-KR" altLang="en-US" dirty="0"/>
              <a:t>채널로 구성</a:t>
            </a:r>
            <a:endParaRPr lang="en-US" altLang="ko-KR" dirty="0"/>
          </a:p>
          <a:p>
            <a:pPr lvl="1"/>
            <a:r>
              <a:rPr lang="ko-KR" altLang="en-US" dirty="0"/>
              <a:t>각 채널은 </a:t>
            </a:r>
            <a:r>
              <a:rPr lang="en-US" altLang="ko-KR" dirty="0"/>
              <a:t>0.0~1.0 </a:t>
            </a:r>
            <a:r>
              <a:rPr lang="ko-KR" altLang="en-US" dirty="0"/>
              <a:t>사이의 값을 가질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사칙연산을 적용 할 경우 각 채널 별로 연산이 일어남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55641" y="4629150"/>
            <a:ext cx="3155433" cy="132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8129" y="4629151"/>
            <a:ext cx="1969685" cy="1225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68814"/>
            <a:ext cx="895350" cy="990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9914" y="1535477"/>
            <a:ext cx="1114425" cy="10572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3336" y="1535476"/>
            <a:ext cx="12573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83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3B0ED1E-5A50-D502-1B73-242B570EC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60" r="74215" b="29924"/>
          <a:stretch/>
        </p:blipFill>
        <p:spPr>
          <a:xfrm>
            <a:off x="1657006" y="3141048"/>
            <a:ext cx="5834452" cy="2216952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Constant </a:t>
            </a:r>
            <a:r>
              <a:rPr lang="ko-KR" altLang="en-US" dirty="0"/>
              <a:t>노드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디테일</a:t>
            </a:r>
            <a:r>
              <a:rPr lang="en-US" altLang="ko-KR" dirty="0"/>
              <a:t> </a:t>
            </a:r>
            <a:r>
              <a:rPr lang="ko-KR" altLang="en-US" dirty="0"/>
              <a:t>창에서 디폴트 값 설정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040216" y="2751311"/>
            <a:ext cx="22322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>
                <a:solidFill>
                  <a:srgbClr val="FF0000"/>
                </a:solidFill>
              </a:rPr>
              <a:t>Red</a:t>
            </a:r>
          </a:p>
          <a:p>
            <a:pPr latinLnBrk="0"/>
            <a:r>
              <a:rPr lang="en-US" altLang="ko-KR" sz="3600" dirty="0">
                <a:solidFill>
                  <a:srgbClr val="00B050"/>
                </a:solidFill>
              </a:rPr>
              <a:t>Green</a:t>
            </a:r>
          </a:p>
          <a:p>
            <a:pPr latinLnBrk="0"/>
            <a:r>
              <a:rPr lang="en-US" altLang="ko-KR" sz="3600" dirty="0">
                <a:solidFill>
                  <a:srgbClr val="0070C0"/>
                </a:solidFill>
              </a:rPr>
              <a:t>Blue</a:t>
            </a:r>
            <a:endParaRPr lang="ko-KR" altLang="en-US" sz="3600" dirty="0">
              <a:solidFill>
                <a:srgbClr val="0070C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5663952" y="3039343"/>
            <a:ext cx="2376264" cy="12961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cxnSpLocks/>
            <a:stCxn id="2" idx="1"/>
          </p:cNvCxnSpPr>
          <p:nvPr/>
        </p:nvCxnSpPr>
        <p:spPr>
          <a:xfrm flipH="1">
            <a:off x="5663952" y="3628474"/>
            <a:ext cx="2376264" cy="9788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cxnSpLocks/>
          </p:cNvCxnSpPr>
          <p:nvPr/>
        </p:nvCxnSpPr>
        <p:spPr>
          <a:xfrm flipH="1">
            <a:off x="5663952" y="4198005"/>
            <a:ext cx="2376264" cy="612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23592" y="5343600"/>
            <a:ext cx="4913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2400" dirty="0"/>
              <a:t>Constant3Vector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67238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Constant </a:t>
            </a:r>
            <a:r>
              <a:rPr lang="ko-KR" altLang="en-US" dirty="0"/>
              <a:t>노드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컬러</a:t>
            </a:r>
            <a:r>
              <a:rPr lang="en-US" altLang="ko-KR" dirty="0"/>
              <a:t> </a:t>
            </a:r>
            <a:r>
              <a:rPr lang="ko-KR" altLang="en-US" dirty="0"/>
              <a:t>이외에도 연산에 필요한 </a:t>
            </a:r>
            <a:r>
              <a:rPr lang="en-US" altLang="ko-KR" dirty="0"/>
              <a:t>Constant </a:t>
            </a:r>
            <a:r>
              <a:rPr lang="ko-KR" altLang="en-US" dirty="0"/>
              <a:t>로 활용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실습 </a:t>
            </a:r>
            <a:r>
              <a:rPr lang="en-US" altLang="ko-KR" dirty="0"/>
              <a:t>: Constant </a:t>
            </a:r>
            <a:r>
              <a:rPr lang="ko-KR" altLang="en-US" dirty="0"/>
              <a:t>노드 및 연산 노드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8560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TexCoord </a:t>
            </a:r>
            <a:r>
              <a:rPr lang="ko-KR" altLang="en-US" dirty="0"/>
              <a:t>노드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Texture </a:t>
            </a:r>
            <a:r>
              <a:rPr lang="ko-KR" altLang="en-US" dirty="0"/>
              <a:t>좌표</a:t>
            </a:r>
            <a:endParaRPr lang="en-US" altLang="ko-KR" dirty="0"/>
          </a:p>
          <a:p>
            <a:pPr lvl="1"/>
            <a:r>
              <a:rPr lang="ko-KR" altLang="en-US" dirty="0"/>
              <a:t>사각형 </a:t>
            </a:r>
            <a:r>
              <a:rPr lang="en-US" altLang="ko-KR" dirty="0"/>
              <a:t>Texture </a:t>
            </a:r>
            <a:r>
              <a:rPr lang="ko-KR" altLang="en-US" dirty="0"/>
              <a:t>를 기본으로 함</a:t>
            </a:r>
            <a:endParaRPr lang="en-US" altLang="ko-KR" dirty="0"/>
          </a:p>
          <a:p>
            <a:pPr lvl="1"/>
            <a:r>
              <a:rPr lang="en-US" altLang="ko-KR" dirty="0"/>
              <a:t>Texture </a:t>
            </a:r>
            <a:r>
              <a:rPr lang="ko-KR" altLang="en-US" dirty="0"/>
              <a:t>좌표는 </a:t>
            </a:r>
            <a:r>
              <a:rPr lang="en-US" altLang="ko-KR" dirty="0"/>
              <a:t>0.0~1.0 </a:t>
            </a:r>
            <a:r>
              <a:rPr lang="ko-KR" altLang="en-US" dirty="0"/>
              <a:t>사이로</a:t>
            </a:r>
            <a:r>
              <a:rPr lang="en-US" altLang="ko-KR" dirty="0"/>
              <a:t> </a:t>
            </a:r>
            <a:r>
              <a:rPr lang="ko-KR" altLang="en-US" dirty="0"/>
              <a:t>정규화 되어 있음</a:t>
            </a:r>
            <a:endParaRPr lang="en-US" altLang="ko-KR" dirty="0"/>
          </a:p>
          <a:p>
            <a:pPr lvl="1"/>
            <a:r>
              <a:rPr lang="ko-KR" altLang="en-US" dirty="0"/>
              <a:t>좌표는 컬러 형식으로 확인 가능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27848" y="4077072"/>
            <a:ext cx="2736304" cy="263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7758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TexCoord </a:t>
            </a:r>
            <a:r>
              <a:rPr lang="ko-KR" altLang="en-US" dirty="0"/>
              <a:t>노드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91744" y="1977008"/>
            <a:ext cx="4392488" cy="4317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2567608" y="1977008"/>
            <a:ext cx="698477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3791744" y="1196752"/>
            <a:ext cx="0" cy="566124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67608" y="151534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400" dirty="0"/>
              <a:t>0.0, 0.0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184232" y="629493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400" dirty="0"/>
              <a:t>1.0, 1.0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184232" y="150472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400" dirty="0"/>
              <a:t>1.0, 0.0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567608" y="629493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400" dirty="0"/>
              <a:t>0.0, 1.0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760432" y="3812804"/>
            <a:ext cx="1620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/>
              <a:t>(r, g)</a:t>
            </a:r>
            <a:endParaRPr lang="ko-KR" alt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4583832" y="3240332"/>
            <a:ext cx="35283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 err="1"/>
              <a:t>uv</a:t>
            </a:r>
            <a:r>
              <a:rPr lang="en-US" altLang="ko-KR" sz="3600" dirty="0"/>
              <a:t> </a:t>
            </a:r>
            <a:r>
              <a:rPr lang="ko-KR" altLang="en-US" sz="3600" dirty="0" err="1"/>
              <a:t>좌표계</a:t>
            </a:r>
            <a:endParaRPr lang="en-US" altLang="ko-KR" sz="3600" dirty="0"/>
          </a:p>
          <a:p>
            <a:pPr marL="571500" indent="-571500" latinLnBrk="0">
              <a:buFontTx/>
              <a:buChar char="-"/>
            </a:pPr>
            <a:r>
              <a:rPr lang="en-US" altLang="ko-KR" sz="3600" dirty="0"/>
              <a:t>u </a:t>
            </a:r>
            <a:r>
              <a:rPr lang="en-US" altLang="ko-KR" sz="3600" dirty="0">
                <a:sym typeface="Wingdings" pitchFamily="2" charset="2"/>
              </a:rPr>
              <a:t> x </a:t>
            </a:r>
            <a:r>
              <a:rPr lang="ko-KR" altLang="en-US" sz="3600" dirty="0">
                <a:sym typeface="Wingdings" pitchFamily="2" charset="2"/>
              </a:rPr>
              <a:t>축</a:t>
            </a:r>
            <a:endParaRPr lang="en-US" altLang="ko-KR" sz="3600" dirty="0">
              <a:sym typeface="Wingdings" pitchFamily="2" charset="2"/>
            </a:endParaRPr>
          </a:p>
          <a:p>
            <a:pPr marL="571500" indent="-571500" latinLnBrk="0">
              <a:buFontTx/>
              <a:buChar char="-"/>
            </a:pPr>
            <a:r>
              <a:rPr lang="en-US" altLang="ko-KR" sz="3600" dirty="0"/>
              <a:t>v </a:t>
            </a:r>
            <a:r>
              <a:rPr lang="en-US" altLang="ko-KR" sz="3600" dirty="0">
                <a:sym typeface="Wingdings" pitchFamily="2" charset="2"/>
              </a:rPr>
              <a:t> y </a:t>
            </a:r>
            <a:r>
              <a:rPr lang="ko-KR" altLang="en-US" sz="3600" dirty="0">
                <a:sym typeface="Wingdings" pitchFamily="2" charset="2"/>
              </a:rPr>
              <a:t>축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56979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TexCoord </a:t>
            </a:r>
            <a:r>
              <a:rPr lang="ko-KR" altLang="en-US" dirty="0"/>
              <a:t>노드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매우 많은 용도로 사용될 수 있음</a:t>
            </a:r>
            <a:endParaRPr lang="en-US" altLang="ko-KR" dirty="0"/>
          </a:p>
          <a:p>
            <a:pPr lvl="1"/>
            <a:r>
              <a:rPr lang="ko-KR" altLang="en-US" dirty="0"/>
              <a:t>방향성을 가지는 텍스처 생성</a:t>
            </a:r>
            <a:endParaRPr lang="en-US" altLang="ko-KR" dirty="0"/>
          </a:p>
          <a:p>
            <a:pPr lvl="1"/>
            <a:r>
              <a:rPr lang="ko-KR" altLang="en-US" dirty="0"/>
              <a:t>텍스처를 입힐 때 해상도 조절</a:t>
            </a:r>
            <a:endParaRPr lang="en-US" altLang="ko-KR" dirty="0"/>
          </a:p>
          <a:p>
            <a:pPr lvl="1"/>
            <a:r>
              <a:rPr lang="ko-KR" altLang="en-US" dirty="0"/>
              <a:t>텍스처 반전을 위한 좌표 생성</a:t>
            </a:r>
            <a:endParaRPr lang="en-US" altLang="ko-KR" dirty="0"/>
          </a:p>
          <a:p>
            <a:pPr lvl="1"/>
            <a:r>
              <a:rPr lang="en-US" altLang="ko-KR" dirty="0"/>
              <a:t>…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74496" y="3573016"/>
            <a:ext cx="2736304" cy="263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2234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Sample </a:t>
            </a:r>
            <a:r>
              <a:rPr lang="ko-KR" altLang="en-US" dirty="0"/>
              <a:t>노드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텍스처 리소스를 사용하게 해 주는 노드</a:t>
            </a:r>
            <a:endParaRPr lang="en-US" altLang="ko-KR" dirty="0"/>
          </a:p>
          <a:p>
            <a:r>
              <a:rPr lang="en-US" altLang="ko-KR" dirty="0"/>
              <a:t>TexCoord </a:t>
            </a:r>
            <a:r>
              <a:rPr lang="ko-KR" altLang="en-US" dirty="0"/>
              <a:t>와 연동 가능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5" y="2420888"/>
            <a:ext cx="24288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17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TexCoord </a:t>
            </a:r>
            <a:r>
              <a:rPr lang="ko-KR" altLang="en-US" dirty="0"/>
              <a:t>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TexCoord </a:t>
            </a:r>
            <a:r>
              <a:rPr lang="ko-KR" altLang="en-US" dirty="0"/>
              <a:t>와 </a:t>
            </a:r>
            <a:r>
              <a:rPr lang="en-US" altLang="ko-KR" dirty="0"/>
              <a:t>TextureSample </a:t>
            </a:r>
            <a:r>
              <a:rPr lang="ko-KR" altLang="en-US" dirty="0"/>
              <a:t>활용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871864" y="2647766"/>
            <a:ext cx="5904656" cy="4177059"/>
            <a:chOff x="1071067" y="1454296"/>
            <a:chExt cx="6813301" cy="5287072"/>
          </a:xfrm>
        </p:grpSpPr>
        <p:pic>
          <p:nvPicPr>
            <p:cNvPr id="5122" name="Picture 2" descr="레나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1067" y="1584967"/>
              <a:ext cx="2095500" cy="2095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레나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8868" y="2502047"/>
              <a:ext cx="1047750" cy="1047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레나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8868" y="1454296"/>
              <a:ext cx="1047750" cy="1047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레나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6618" y="1454296"/>
              <a:ext cx="1047750" cy="1047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레나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6618" y="2502046"/>
              <a:ext cx="1047750" cy="1047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레나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3299" y="4144887"/>
              <a:ext cx="1047750" cy="2095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레나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1049" y="4144887"/>
              <a:ext cx="1047750" cy="2095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레나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411760" y="4648944"/>
              <a:ext cx="1047750" cy="2092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레나에 대한 이미지 검색결과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459510" y="4648943"/>
              <a:ext cx="1047750" cy="2092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직선 화살표 연결선 12"/>
            <p:cNvCxnSpPr/>
            <p:nvPr/>
          </p:nvCxnSpPr>
          <p:spPr>
            <a:xfrm>
              <a:off x="3688085" y="2502047"/>
              <a:ext cx="17281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3459510" y="3208783"/>
              <a:ext cx="1956767" cy="144016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2411760" y="3928863"/>
              <a:ext cx="268213" cy="50405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2" descr="레나에 대한 이미지 검색결과">
            <a:extLst>
              <a:ext uri="{FF2B5EF4-FFF2-40B4-BE49-F238E27FC236}">
                <a16:creationId xmlns:a16="http://schemas.microsoft.com/office/drawing/2014/main" id="{B7FC57BE-9138-405F-B784-092C7D4FC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2751003"/>
            <a:ext cx="1816037" cy="165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18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LinearInterpolation </a:t>
            </a:r>
            <a:r>
              <a:rPr lang="ko-KR" altLang="en-US" dirty="0"/>
              <a:t>노드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보간</a:t>
            </a:r>
            <a:r>
              <a:rPr lang="en-US" altLang="ko-KR" dirty="0"/>
              <a:t>(Interpolation)</a:t>
            </a:r>
            <a:r>
              <a:rPr lang="ko-KR" altLang="en-US" dirty="0"/>
              <a:t>은 머터리얼 제작에서 중요한 기능 중 하나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 </a:t>
            </a:r>
            <a:r>
              <a:rPr lang="ko-KR" altLang="en-US" dirty="0"/>
              <a:t>값과 </a:t>
            </a:r>
            <a:r>
              <a:rPr lang="en-US" altLang="ko-KR" dirty="0"/>
              <a:t>B </a:t>
            </a:r>
            <a:r>
              <a:rPr lang="ko-KR" altLang="en-US" dirty="0"/>
              <a:t>값이 주어 졌을 때 두 값 사이에 존재하는 보간 값을 얻어 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87588" y="5101279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3600" dirty="0"/>
              <a:t>0.0</a:t>
            </a:r>
            <a:endParaRPr lang="ko-KR" altLang="en-US" sz="3600" dirty="0"/>
          </a:p>
        </p:txBody>
      </p:sp>
      <p:sp>
        <p:nvSpPr>
          <p:cNvPr id="5" name="타원 4"/>
          <p:cNvSpPr/>
          <p:nvPr/>
        </p:nvSpPr>
        <p:spPr>
          <a:xfrm>
            <a:off x="3071664" y="479715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7032103" y="4797152"/>
            <a:ext cx="288032" cy="28803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348027" y="5101279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3600" dirty="0"/>
              <a:t>1.0</a:t>
            </a:r>
            <a:endParaRPr lang="ko-KR" altLang="en-US" sz="3600" dirty="0"/>
          </a:p>
        </p:txBody>
      </p:sp>
      <p:sp>
        <p:nvSpPr>
          <p:cNvPr id="9" name="아래쪽 화살표 8"/>
          <p:cNvSpPr/>
          <p:nvPr/>
        </p:nvSpPr>
        <p:spPr>
          <a:xfrm rot="10800000">
            <a:off x="4871864" y="5101278"/>
            <a:ext cx="720080" cy="9087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87888" y="4582870"/>
            <a:ext cx="504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/>
              <a:t>?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574" y="4437113"/>
            <a:ext cx="20002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12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071664" y="5445224"/>
            <a:ext cx="6120680" cy="288032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LinearInterpolation </a:t>
            </a:r>
            <a:r>
              <a:rPr lang="ko-KR" altLang="en-US" dirty="0"/>
              <a:t>노드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가지 보간 방법이 존재함</a:t>
            </a:r>
            <a:endParaRPr lang="en-US" altLang="ko-KR" dirty="0"/>
          </a:p>
          <a:p>
            <a:pPr lvl="1"/>
            <a:r>
              <a:rPr lang="en-US" altLang="ko-KR" dirty="0"/>
              <a:t>Nearest Neighbor</a:t>
            </a:r>
          </a:p>
          <a:p>
            <a:pPr lvl="1"/>
            <a:r>
              <a:rPr lang="en-US" altLang="ko-KR" dirty="0"/>
              <a:t>Linear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87588" y="5749351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3600" dirty="0"/>
              <a:t>0.0</a:t>
            </a:r>
            <a:endParaRPr lang="ko-KR" alt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8220236" y="5749351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3600" dirty="0"/>
              <a:t>1.0</a:t>
            </a:r>
            <a:endParaRPr lang="ko-KR" altLang="en-US" sz="3600" dirty="0"/>
          </a:p>
        </p:txBody>
      </p:sp>
      <p:sp>
        <p:nvSpPr>
          <p:cNvPr id="10" name="직사각형 9"/>
          <p:cNvSpPr/>
          <p:nvPr/>
        </p:nvSpPr>
        <p:spPr>
          <a:xfrm>
            <a:off x="3107668" y="3918703"/>
            <a:ext cx="3060340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23592" y="4222830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3600" dirty="0"/>
              <a:t>0.0</a:t>
            </a:r>
            <a:endParaRPr lang="ko-KR" alt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8256240" y="4222830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3600" dirty="0"/>
              <a:t>1.0</a:t>
            </a:r>
            <a:endParaRPr lang="ko-KR" altLang="en-US" sz="3600" dirty="0"/>
          </a:p>
        </p:txBody>
      </p:sp>
      <p:sp>
        <p:nvSpPr>
          <p:cNvPr id="13" name="직사각형 12"/>
          <p:cNvSpPr/>
          <p:nvPr/>
        </p:nvSpPr>
        <p:spPr>
          <a:xfrm>
            <a:off x="6132004" y="3933056"/>
            <a:ext cx="3060340" cy="2880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141156" y="4236045"/>
            <a:ext cx="2053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Nearest Neighbor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763090" y="5749350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3249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5DF1CE2-9AEB-4127-B22D-AAFB020F9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Material </a:t>
            </a:r>
            <a:r>
              <a:rPr lang="ko-KR" altLang="en-US" dirty="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19398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6"/>
    </mc:Choice>
    <mc:Fallback xmlns="">
      <p:transition spd="slow" advTm="428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LinearInterpolation </a:t>
            </a:r>
            <a:r>
              <a:rPr lang="ko-KR" altLang="en-US" dirty="0"/>
              <a:t>노드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선형 보간 </a:t>
            </a:r>
            <a:r>
              <a:rPr lang="en-US" altLang="ko-KR" dirty="0"/>
              <a:t>(Linear Interpolation)</a:t>
            </a:r>
            <a:endParaRPr lang="ko-KR" altLang="en-US" dirty="0"/>
          </a:p>
          <a:p>
            <a:pPr lvl="1"/>
            <a:r>
              <a:rPr lang="en-US" altLang="ko-KR" dirty="0"/>
              <a:t>A, B, Value </a:t>
            </a:r>
            <a:r>
              <a:rPr lang="ko-KR" altLang="en-US" dirty="0"/>
              <a:t>세 값을 입력으로 받음</a:t>
            </a:r>
            <a:endParaRPr lang="en-US" altLang="ko-KR" dirty="0"/>
          </a:p>
          <a:p>
            <a:pPr lvl="1"/>
            <a:r>
              <a:rPr lang="en-US" altLang="ko-KR" dirty="0"/>
              <a:t>Value </a:t>
            </a:r>
            <a:r>
              <a:rPr lang="ko-KR" altLang="en-US" dirty="0"/>
              <a:t>는 </a:t>
            </a:r>
            <a:r>
              <a:rPr lang="en-US" altLang="ko-KR" dirty="0"/>
              <a:t>0.0 ~ 1.0 </a:t>
            </a:r>
            <a:r>
              <a:rPr lang="ko-KR" altLang="en-US" dirty="0"/>
              <a:t>사이</a:t>
            </a:r>
            <a:endParaRPr lang="en-US" altLang="ko-KR" dirty="0"/>
          </a:p>
          <a:p>
            <a:pPr lvl="1"/>
            <a:r>
              <a:rPr lang="ko-KR" altLang="en-US" dirty="0"/>
              <a:t>결과 값은 아래와 같이 계산됨</a:t>
            </a:r>
            <a:endParaRPr lang="en-US" altLang="ko-KR" dirty="0"/>
          </a:p>
          <a:p>
            <a:pPr lvl="2"/>
            <a:r>
              <a:rPr lang="en-US" altLang="ko-KR" dirty="0"/>
              <a:t>Result = A*(1.0-Value) + B*Value</a:t>
            </a:r>
          </a:p>
          <a:p>
            <a:pPr lvl="2"/>
            <a:r>
              <a:rPr lang="ko-KR" altLang="en-US" dirty="0"/>
              <a:t>즉</a:t>
            </a:r>
            <a:r>
              <a:rPr lang="en-US" altLang="ko-KR" dirty="0"/>
              <a:t> A 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사이에서 </a:t>
            </a:r>
            <a:r>
              <a:rPr lang="en-US" altLang="ko-KR" dirty="0"/>
              <a:t>Value </a:t>
            </a:r>
            <a:r>
              <a:rPr lang="ko-KR" altLang="en-US" dirty="0"/>
              <a:t>만큼의 가중치를 주어 값을 계산하는 형식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00" y="4725145"/>
            <a:ext cx="20002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0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LinearInterpolation </a:t>
            </a:r>
            <a:r>
              <a:rPr lang="ko-KR" altLang="en-US" dirty="0"/>
              <a:t>노드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575720" y="4509120"/>
            <a:ext cx="61926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3957142" y="2276872"/>
            <a:ext cx="0" cy="26642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3935760" y="2708921"/>
            <a:ext cx="4248472" cy="1798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03004" y="418410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/>
              <a:t>A</a:t>
            </a:r>
            <a:endParaRPr lang="ko-KR" altLang="en-US" sz="3600" dirty="0"/>
          </a:p>
        </p:txBody>
      </p:sp>
      <p:cxnSp>
        <p:nvCxnSpPr>
          <p:cNvPr id="13" name="직선 연결선 12"/>
          <p:cNvCxnSpPr>
            <a:stCxn id="25" idx="3"/>
          </p:cNvCxnSpPr>
          <p:nvPr/>
        </p:nvCxnSpPr>
        <p:spPr>
          <a:xfrm flipV="1">
            <a:off x="3395700" y="4507270"/>
            <a:ext cx="6804756" cy="18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75520" y="238575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/>
              <a:t>B</a:t>
            </a:r>
            <a:endParaRPr lang="ko-KR" altLang="en-US" sz="3600" dirty="0"/>
          </a:p>
        </p:txBody>
      </p:sp>
      <p:cxnSp>
        <p:nvCxnSpPr>
          <p:cNvPr id="15" name="직선 연결선 14"/>
          <p:cNvCxnSpPr>
            <a:stCxn id="23" idx="3"/>
          </p:cNvCxnSpPr>
          <p:nvPr/>
        </p:nvCxnSpPr>
        <p:spPr>
          <a:xfrm>
            <a:off x="3589362" y="2708921"/>
            <a:ext cx="629557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045574" y="4618003"/>
            <a:ext cx="1403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/>
              <a:t>Value</a:t>
            </a:r>
            <a:endParaRPr lang="ko-KR" altLang="en-US" sz="3600" dirty="0"/>
          </a:p>
        </p:txBody>
      </p:sp>
      <p:sp>
        <p:nvSpPr>
          <p:cNvPr id="19" name="직사각형 18"/>
          <p:cNvSpPr/>
          <p:nvPr/>
        </p:nvSpPr>
        <p:spPr>
          <a:xfrm>
            <a:off x="3957142" y="5445224"/>
            <a:ext cx="4263094" cy="304126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107668" y="5725182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3600" dirty="0"/>
              <a:t>0.0</a:t>
            </a:r>
            <a:endParaRPr lang="ko-KR" altLang="en-US" sz="3600" dirty="0"/>
          </a:p>
        </p:txBody>
      </p:sp>
      <p:sp>
        <p:nvSpPr>
          <p:cNvPr id="21" name="TextBox 20"/>
          <p:cNvSpPr txBox="1"/>
          <p:nvPr/>
        </p:nvSpPr>
        <p:spPr>
          <a:xfrm>
            <a:off x="7419528" y="5610851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3600" dirty="0"/>
              <a:t>1.0</a:t>
            </a:r>
            <a:endParaRPr lang="ko-KR" altLang="en-US" sz="3600" dirty="0"/>
          </a:p>
        </p:txBody>
      </p:sp>
      <p:sp>
        <p:nvSpPr>
          <p:cNvPr id="22" name="직사각형 21"/>
          <p:cNvSpPr/>
          <p:nvPr/>
        </p:nvSpPr>
        <p:spPr>
          <a:xfrm>
            <a:off x="5763090" y="5749350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Linear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933178" y="2385756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3600" dirty="0"/>
              <a:t>1.0</a:t>
            </a:r>
            <a:endParaRPr lang="ko-KR" alt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2207568" y="4185955"/>
            <a:ext cx="1188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3600" dirty="0"/>
              <a:t>0.0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1904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LinearInterpolation </a:t>
            </a:r>
            <a:r>
              <a:rPr lang="ko-KR" altLang="en-US" dirty="0"/>
              <a:t>노드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선형</a:t>
            </a:r>
            <a:r>
              <a:rPr lang="en-US" altLang="ko-KR" dirty="0"/>
              <a:t> </a:t>
            </a:r>
            <a:r>
              <a:rPr lang="ko-KR" altLang="en-US" dirty="0"/>
              <a:t>보간 활용 텍스처 합성</a:t>
            </a:r>
          </a:p>
        </p:txBody>
      </p:sp>
    </p:spTree>
    <p:extLst>
      <p:ext uri="{BB962C8B-B14F-4D97-AF65-F5344CB8AC3E}">
        <p14:creationId xmlns:p14="http://schemas.microsoft.com/office/powerpoint/2010/main" val="1239581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EA4652D-39D0-68CC-72E2-783D08C7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2780928"/>
            <a:ext cx="7032104" cy="3845682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3F5D3795-FE3F-4A08-B126-75AFF7B2A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Material </a:t>
            </a:r>
            <a:r>
              <a:rPr lang="ko-KR" altLang="en-US" dirty="0"/>
              <a:t>생성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97DC1DD-629D-459D-87EA-8716D25CE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컨텐츠 브라우저에서 </a:t>
            </a:r>
            <a:r>
              <a:rPr lang="ko-KR" altLang="en-US" dirty="0" err="1"/>
              <a:t>우클릭</a:t>
            </a:r>
            <a:r>
              <a:rPr lang="ko-KR" altLang="en-US" dirty="0"/>
              <a:t> 후 머터리얼 선택</a:t>
            </a:r>
          </a:p>
        </p:txBody>
      </p:sp>
      <p:sp>
        <p:nvSpPr>
          <p:cNvPr id="9" name="번개 8">
            <a:extLst>
              <a:ext uri="{FF2B5EF4-FFF2-40B4-BE49-F238E27FC236}">
                <a16:creationId xmlns:a16="http://schemas.microsoft.com/office/drawing/2014/main" id="{F2807BD5-1BB1-4A1D-949D-1D099C913BE1}"/>
              </a:ext>
            </a:extLst>
          </p:cNvPr>
          <p:cNvSpPr/>
          <p:nvPr/>
        </p:nvSpPr>
        <p:spPr>
          <a:xfrm>
            <a:off x="5015880" y="5661248"/>
            <a:ext cx="288032" cy="36004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BFB122-5272-5269-7471-A30B8A4EE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3284984"/>
            <a:ext cx="820459" cy="275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5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42"/>
    </mc:Choice>
    <mc:Fallback xmlns="">
      <p:transition spd="slow" advTm="744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36C49EC-2F34-E6F1-9C67-B5C007460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971" y="2032488"/>
            <a:ext cx="7955991" cy="43509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6D8820B-66EA-4DEC-94AB-4DA4EE40A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Material </a:t>
            </a:r>
            <a:r>
              <a:rPr lang="ko-KR" altLang="en-US" dirty="0"/>
              <a:t>에디터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0C7F0-D439-5BAB-81E7-646EB6E3BB41}"/>
              </a:ext>
            </a:extLst>
          </p:cNvPr>
          <p:cNvSpPr txBox="1"/>
          <p:nvPr/>
        </p:nvSpPr>
        <p:spPr>
          <a:xfrm>
            <a:off x="4047203" y="393305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머터리얼</a:t>
            </a:r>
            <a:r>
              <a:rPr lang="ko-KR" altLang="en-US" dirty="0"/>
              <a:t> 그래프 패널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9C45E-FE4C-DBCD-5CCE-DFC6822C60B4}"/>
              </a:ext>
            </a:extLst>
          </p:cNvPr>
          <p:cNvSpPr txBox="1"/>
          <p:nvPr/>
        </p:nvSpPr>
        <p:spPr>
          <a:xfrm>
            <a:off x="2207568" y="3141152"/>
            <a:ext cx="159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뷰포트</a:t>
            </a:r>
            <a:r>
              <a:rPr lang="ko-KR" altLang="en-US" dirty="0"/>
              <a:t> 패널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CC5851-960E-31CD-EA83-1B222DCF22A4}"/>
              </a:ext>
            </a:extLst>
          </p:cNvPr>
          <p:cNvSpPr txBox="1"/>
          <p:nvPr/>
        </p:nvSpPr>
        <p:spPr>
          <a:xfrm>
            <a:off x="9801120" y="332563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메인 </a:t>
            </a:r>
            <a:r>
              <a:rPr lang="ko-KR" altLang="en-US" dirty="0" err="1"/>
              <a:t>머터리얼</a:t>
            </a:r>
            <a:r>
              <a:rPr lang="ko-KR" altLang="en-US" dirty="0"/>
              <a:t> 노드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331F8AD-0B95-84D2-A82A-BE5550647537}"/>
              </a:ext>
            </a:extLst>
          </p:cNvPr>
          <p:cNvCxnSpPr>
            <a:cxnSpLocks/>
          </p:cNvCxnSpPr>
          <p:nvPr/>
        </p:nvCxnSpPr>
        <p:spPr>
          <a:xfrm flipH="1" flipV="1">
            <a:off x="7104112" y="2636912"/>
            <a:ext cx="2880320" cy="873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F6CE1A-5AD7-52B9-50B0-21C3C88A56A5}"/>
              </a:ext>
            </a:extLst>
          </p:cNvPr>
          <p:cNvSpPr txBox="1"/>
          <p:nvPr/>
        </p:nvSpPr>
        <p:spPr>
          <a:xfrm>
            <a:off x="5303912" y="566124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통계 패널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626C2D-9D59-3B21-99FC-E1A9A5B3C256}"/>
              </a:ext>
            </a:extLst>
          </p:cNvPr>
          <p:cNvSpPr txBox="1"/>
          <p:nvPr/>
        </p:nvSpPr>
        <p:spPr>
          <a:xfrm>
            <a:off x="2207568" y="5085184"/>
            <a:ext cx="159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디테일 패널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C9944B-E5A5-C635-DEF1-C4DF1A665A70}"/>
              </a:ext>
            </a:extLst>
          </p:cNvPr>
          <p:cNvSpPr txBox="1"/>
          <p:nvPr/>
        </p:nvSpPr>
        <p:spPr>
          <a:xfrm>
            <a:off x="8112224" y="4302388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팔레트 </a:t>
            </a:r>
            <a:r>
              <a:rPr lang="ko-KR" altLang="en-US" sz="1400" dirty="0"/>
              <a:t>패널</a:t>
            </a:r>
          </a:p>
        </p:txBody>
      </p:sp>
    </p:spTree>
    <p:extLst>
      <p:ext uri="{BB962C8B-B14F-4D97-AF65-F5344CB8AC3E}">
        <p14:creationId xmlns:p14="http://schemas.microsoft.com/office/powerpoint/2010/main" val="491182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Material node INPUTs</a:t>
            </a:r>
          </a:p>
        </p:txBody>
      </p:sp>
    </p:spTree>
    <p:extLst>
      <p:ext uri="{BB962C8B-B14F-4D97-AF65-F5344CB8AC3E}">
        <p14:creationId xmlns:p14="http://schemas.microsoft.com/office/powerpoint/2010/main" val="238778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Material node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92751" y="2006213"/>
            <a:ext cx="71478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/>
              <a:t>Material </a:t>
            </a:r>
            <a:r>
              <a:rPr lang="ko-KR" altLang="en-US" sz="3600" dirty="0"/>
              <a:t>입력은 </a:t>
            </a:r>
            <a:r>
              <a:rPr lang="en-US" altLang="ko-KR" sz="3600" dirty="0"/>
              <a:t>Material </a:t>
            </a:r>
            <a:r>
              <a:rPr lang="ko-KR" altLang="en-US" sz="3600" dirty="0"/>
              <a:t>의 특성에 따라 변함</a:t>
            </a:r>
            <a:endParaRPr lang="en-US" altLang="ko-KR" sz="3600" dirty="0"/>
          </a:p>
          <a:p>
            <a:pPr marL="571500" indent="-571500" latinLnBrk="0">
              <a:buFontTx/>
              <a:buChar char="-"/>
            </a:pPr>
            <a:r>
              <a:rPr lang="ko-KR" altLang="en-US" sz="3600" dirty="0"/>
              <a:t>회색으로 표시된 입력은 현재 특성이라면 사용이 불가능 함을 의미함</a:t>
            </a:r>
            <a:endParaRPr lang="en-US" altLang="ko-KR" sz="3600" dirty="0"/>
          </a:p>
          <a:p>
            <a:pPr marL="571500" indent="-571500" latinLnBrk="0">
              <a:buFontTx/>
              <a:buChar char="-"/>
            </a:pPr>
            <a:r>
              <a:rPr lang="ko-KR" altLang="en-US" sz="3600" dirty="0"/>
              <a:t>자동으로 특성에 따라 처리됨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248B81-F433-541C-90F1-876FCAF0E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0"/>
            <a:ext cx="1871382" cy="67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63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875B02-9C29-A0B8-093A-6567638C0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0"/>
            <a:ext cx="1871382" cy="67342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Material node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4294967295"/>
          </p:nvPr>
        </p:nvSpPr>
        <p:spPr>
          <a:xfrm>
            <a:off x="6565900" y="1912938"/>
            <a:ext cx="5626100" cy="4525962"/>
          </a:xfrm>
        </p:spPr>
        <p:txBody>
          <a:bodyPr/>
          <a:lstStyle/>
          <a:p>
            <a:r>
              <a:rPr lang="ko-KR" altLang="en-US" b="1" dirty="0"/>
              <a:t>베이스 컬러</a:t>
            </a:r>
          </a:p>
          <a:p>
            <a:pPr lvl="1"/>
            <a:r>
              <a:rPr lang="ko-KR" altLang="en-US" dirty="0"/>
              <a:t>전반적인</a:t>
            </a:r>
            <a:r>
              <a:rPr lang="en-US" altLang="ko-KR" dirty="0"/>
              <a:t> </a:t>
            </a:r>
            <a:r>
              <a:rPr lang="ko-KR" altLang="en-US" dirty="0"/>
              <a:t>색 정의 </a:t>
            </a:r>
            <a:r>
              <a:rPr lang="en-US" altLang="ko-KR" dirty="0"/>
              <a:t>: </a:t>
            </a:r>
            <a:r>
              <a:rPr lang="ko-KR" altLang="en-US" dirty="0" err="1"/>
              <a:t>디퓨즈</a:t>
            </a:r>
            <a:endParaRPr lang="en-US" altLang="ko-KR" dirty="0"/>
          </a:p>
          <a:p>
            <a:pPr lvl="1"/>
            <a:r>
              <a:rPr lang="en-US" altLang="ko-KR" dirty="0"/>
              <a:t>R, G, B </a:t>
            </a:r>
            <a:r>
              <a:rPr lang="ko-KR" altLang="en-US" dirty="0"/>
              <a:t>값을 입력으로 함</a:t>
            </a:r>
            <a:endParaRPr lang="en-US" altLang="ko-KR" dirty="0"/>
          </a:p>
          <a:p>
            <a:pPr lvl="1"/>
            <a:r>
              <a:rPr lang="ko-KR" altLang="en-US" dirty="0"/>
              <a:t>각 채널 별로 </a:t>
            </a:r>
            <a:r>
              <a:rPr lang="en-US" altLang="ko-KR" dirty="0"/>
              <a:t>0.0~1.0 </a:t>
            </a:r>
            <a:r>
              <a:rPr lang="ko-KR" altLang="en-US" dirty="0" err="1"/>
              <a:t>사이값</a:t>
            </a:r>
            <a:endParaRPr lang="en-US" altLang="ko-KR" dirty="0"/>
          </a:p>
          <a:p>
            <a:pPr lvl="2"/>
            <a:r>
              <a:rPr lang="ko-KR" altLang="en-US" dirty="0"/>
              <a:t>더 크거나 작으면 </a:t>
            </a:r>
            <a:r>
              <a:rPr lang="en-US" altLang="ko-KR" dirty="0"/>
              <a:t>clamp </a:t>
            </a:r>
            <a:r>
              <a:rPr lang="ko-KR" altLang="en-US" dirty="0"/>
              <a:t>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78687" y="373668"/>
            <a:ext cx="1440160" cy="288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C8B0819-844E-FB7B-249F-71C2C80D0DE2}"/>
              </a:ext>
            </a:extLst>
          </p:cNvPr>
          <p:cNvGrpSpPr/>
          <p:nvPr/>
        </p:nvGrpSpPr>
        <p:grpSpPr>
          <a:xfrm>
            <a:off x="5694118" y="2526542"/>
            <a:ext cx="406080" cy="327960"/>
            <a:chOff x="5694118" y="2526542"/>
            <a:chExt cx="406080" cy="32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8B1B87CA-1F90-3BC0-671C-71B186C2B22A}"/>
                    </a:ext>
                  </a:extLst>
                </p14:cNvPr>
                <p14:cNvContentPartPr/>
                <p14:nvPr/>
              </p14:nvContentPartPr>
              <p14:xfrm>
                <a:off x="5694118" y="2561462"/>
                <a:ext cx="402840" cy="29304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8B1B87CA-1F90-3BC0-671C-71B186C2B22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85478" y="2552462"/>
                  <a:ext cx="4204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F4A75C41-1809-3AB7-A405-489583C527D7}"/>
                    </a:ext>
                  </a:extLst>
                </p14:cNvPr>
                <p14:cNvContentPartPr/>
                <p14:nvPr/>
              </p14:nvContentPartPr>
              <p14:xfrm>
                <a:off x="6013798" y="2526542"/>
                <a:ext cx="86400" cy="2440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F4A75C41-1809-3AB7-A405-489583C527D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04798" y="2517542"/>
                  <a:ext cx="10404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58473F1-94E2-54E5-B762-690E8F520263}"/>
              </a:ext>
            </a:extLst>
          </p:cNvPr>
          <p:cNvGrpSpPr/>
          <p:nvPr/>
        </p:nvGrpSpPr>
        <p:grpSpPr>
          <a:xfrm>
            <a:off x="3963238" y="2360222"/>
            <a:ext cx="3166200" cy="2735280"/>
            <a:chOff x="3963238" y="2360222"/>
            <a:chExt cx="3166200" cy="27352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D033A4E-BE21-8101-A11B-398DBB7A42DA}"/>
                    </a:ext>
                  </a:extLst>
                </p14:cNvPr>
                <p14:cNvContentPartPr/>
                <p14:nvPr/>
              </p14:nvContentPartPr>
              <p14:xfrm>
                <a:off x="3963238" y="2724182"/>
                <a:ext cx="424800" cy="7113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D033A4E-BE21-8101-A11B-398DBB7A42D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45238" y="2706542"/>
                  <a:ext cx="460440" cy="74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18BB720-8E53-EA1B-015E-B31D32B40ACC}"/>
                    </a:ext>
                  </a:extLst>
                </p14:cNvPr>
                <p14:cNvContentPartPr/>
                <p14:nvPr/>
              </p14:nvContentPartPr>
              <p14:xfrm>
                <a:off x="4056118" y="2967182"/>
                <a:ext cx="328680" cy="1486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18BB720-8E53-EA1B-015E-B31D32B40AC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38118" y="2949182"/>
                  <a:ext cx="3643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A895A54-009D-CDC0-8619-08A4A417B55C}"/>
                    </a:ext>
                  </a:extLst>
                </p14:cNvPr>
                <p14:cNvContentPartPr/>
                <p14:nvPr/>
              </p14:nvContentPartPr>
              <p14:xfrm>
                <a:off x="4479838" y="2775302"/>
                <a:ext cx="126720" cy="4417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A895A54-009D-CDC0-8619-08A4A417B55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61838" y="2757302"/>
                  <a:ext cx="16236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2A9F7DA-6009-7BC0-F6E2-6DC3FA77996F}"/>
                    </a:ext>
                  </a:extLst>
                </p14:cNvPr>
                <p14:cNvContentPartPr/>
                <p14:nvPr/>
              </p14:nvContentPartPr>
              <p14:xfrm>
                <a:off x="4575238" y="3037022"/>
                <a:ext cx="142560" cy="597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2A9F7DA-6009-7BC0-F6E2-6DC3FA77996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557598" y="3019382"/>
                  <a:ext cx="178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870FC53-BD44-8749-16B9-D29240FC3D0F}"/>
                    </a:ext>
                  </a:extLst>
                </p14:cNvPr>
                <p14:cNvContentPartPr/>
                <p14:nvPr/>
              </p14:nvContentPartPr>
              <p14:xfrm>
                <a:off x="4440958" y="3303062"/>
                <a:ext cx="325800" cy="1062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870FC53-BD44-8749-16B9-D29240FC3D0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22958" y="3285422"/>
                  <a:ext cx="361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096F6BC-26DB-9D79-7DA8-ECE4D6088F4B}"/>
                    </a:ext>
                  </a:extLst>
                </p14:cNvPr>
                <p14:cNvContentPartPr/>
                <p14:nvPr/>
              </p14:nvContentPartPr>
              <p14:xfrm>
                <a:off x="4801318" y="2854862"/>
                <a:ext cx="102600" cy="4456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096F6BC-26DB-9D79-7DA8-ECE4D6088F4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83678" y="2836862"/>
                  <a:ext cx="13824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1AB41EF-3B64-60C5-8D90-9C21FF793401}"/>
                    </a:ext>
                  </a:extLst>
                </p14:cNvPr>
                <p14:cNvContentPartPr/>
                <p14:nvPr/>
              </p14:nvContentPartPr>
              <p14:xfrm>
                <a:off x="4883398" y="3026222"/>
                <a:ext cx="154800" cy="2062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1AB41EF-3B64-60C5-8D90-9C21FF79340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65758" y="3008222"/>
                  <a:ext cx="1904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A99FE082-ECCA-F333-C27D-0BCF3D584D17}"/>
                    </a:ext>
                  </a:extLst>
                </p14:cNvPr>
                <p14:cNvContentPartPr/>
                <p14:nvPr/>
              </p14:nvContentPartPr>
              <p14:xfrm>
                <a:off x="4965478" y="2726702"/>
                <a:ext cx="201600" cy="4870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A99FE082-ECCA-F333-C27D-0BCF3D584D1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47838" y="2708702"/>
                  <a:ext cx="23724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9DEC027-9972-AC2A-CBE0-C1055F0361DE}"/>
                    </a:ext>
                  </a:extLst>
                </p14:cNvPr>
                <p14:cNvContentPartPr/>
                <p14:nvPr/>
              </p14:nvContentPartPr>
              <p14:xfrm>
                <a:off x="5113438" y="3010382"/>
                <a:ext cx="168120" cy="864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9DEC027-9972-AC2A-CBE0-C1055F0361D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95798" y="2992382"/>
                  <a:ext cx="203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A075C99-FF88-D063-611F-FD2DF1738456}"/>
                    </a:ext>
                  </a:extLst>
                </p14:cNvPr>
                <p14:cNvContentPartPr/>
                <p14:nvPr/>
              </p14:nvContentPartPr>
              <p14:xfrm>
                <a:off x="5289478" y="2720582"/>
                <a:ext cx="297360" cy="2941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A075C99-FF88-D063-611F-FD2DF173845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71478" y="2702942"/>
                  <a:ext cx="3330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77BE5F0-125A-CBAB-1001-B5082F57B26C}"/>
                    </a:ext>
                  </a:extLst>
                </p14:cNvPr>
                <p14:cNvContentPartPr/>
                <p14:nvPr/>
              </p14:nvContentPartPr>
              <p14:xfrm>
                <a:off x="5584318" y="2655422"/>
                <a:ext cx="195480" cy="4960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77BE5F0-125A-CBAB-1001-B5082F57B26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66678" y="2637782"/>
                  <a:ext cx="23112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6697C86-83C1-6CD6-B19F-E51719D004B2}"/>
                    </a:ext>
                  </a:extLst>
                </p14:cNvPr>
                <p14:cNvContentPartPr/>
                <p14:nvPr/>
              </p14:nvContentPartPr>
              <p14:xfrm>
                <a:off x="5678998" y="2638502"/>
                <a:ext cx="258840" cy="1270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6697C86-83C1-6CD6-B19F-E51719D004B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661358" y="2620502"/>
                  <a:ext cx="294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52AE3EBA-A847-DAB3-68D3-2A075E4D8878}"/>
                    </a:ext>
                  </a:extLst>
                </p14:cNvPr>
                <p14:cNvContentPartPr/>
                <p14:nvPr/>
              </p14:nvContentPartPr>
              <p14:xfrm>
                <a:off x="5784838" y="2736062"/>
                <a:ext cx="263880" cy="1083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52AE3EBA-A847-DAB3-68D3-2A075E4D887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67198" y="2718062"/>
                  <a:ext cx="299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81850975-C18E-8452-DBA4-D5AFB1C4E594}"/>
                    </a:ext>
                  </a:extLst>
                </p14:cNvPr>
                <p14:cNvContentPartPr/>
                <p14:nvPr/>
              </p14:nvContentPartPr>
              <p14:xfrm>
                <a:off x="5948998" y="2800502"/>
                <a:ext cx="226800" cy="2545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81850975-C18E-8452-DBA4-D5AFB1C4E59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930998" y="2782502"/>
                  <a:ext cx="2624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0F932056-34A8-081E-89A0-092A259368D5}"/>
                    </a:ext>
                  </a:extLst>
                </p14:cNvPr>
                <p14:cNvContentPartPr/>
                <p14:nvPr/>
              </p14:nvContentPartPr>
              <p14:xfrm>
                <a:off x="4144678" y="4146902"/>
                <a:ext cx="163080" cy="1216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0F932056-34A8-081E-89A0-092A259368D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127038" y="4128902"/>
                  <a:ext cx="198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07F339F-9574-C4EB-23FB-BF0B050EBE91}"/>
                    </a:ext>
                  </a:extLst>
                </p14:cNvPr>
                <p14:cNvContentPartPr/>
                <p14:nvPr/>
              </p14:nvContentPartPr>
              <p14:xfrm>
                <a:off x="4302358" y="4043222"/>
                <a:ext cx="108720" cy="889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07F339F-9574-C4EB-23FB-BF0B050EBE9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284358" y="4025582"/>
                  <a:ext cx="1443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88FCFB0-BEFC-62CE-DCF5-B550B345F81B}"/>
                    </a:ext>
                  </a:extLst>
                </p14:cNvPr>
                <p14:cNvContentPartPr/>
                <p14:nvPr/>
              </p14:nvContentPartPr>
              <p14:xfrm>
                <a:off x="4352038" y="3949982"/>
                <a:ext cx="202680" cy="3484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88FCFB0-BEFC-62CE-DCF5-B550B345F81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34038" y="3932342"/>
                  <a:ext cx="2383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D484D02-84CA-FB89-5FC9-518F835F7F99}"/>
                    </a:ext>
                  </a:extLst>
                </p14:cNvPr>
                <p14:cNvContentPartPr/>
                <p14:nvPr/>
              </p14:nvContentPartPr>
              <p14:xfrm>
                <a:off x="4465078" y="4335902"/>
                <a:ext cx="344880" cy="1605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D484D02-84CA-FB89-5FC9-518F835F7F9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447078" y="4318262"/>
                  <a:ext cx="380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E98B2B6D-E296-0BA9-FA0E-D36A453ABD09}"/>
                    </a:ext>
                  </a:extLst>
                </p14:cNvPr>
                <p14:cNvContentPartPr/>
                <p14:nvPr/>
              </p14:nvContentPartPr>
              <p14:xfrm>
                <a:off x="4588918" y="4016222"/>
                <a:ext cx="183600" cy="1803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E98B2B6D-E296-0BA9-FA0E-D36A453ABD0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570918" y="3998582"/>
                  <a:ext cx="219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DC2B8285-C9A0-ED0E-17B9-B5779B19FB67}"/>
                    </a:ext>
                  </a:extLst>
                </p14:cNvPr>
                <p14:cNvContentPartPr/>
                <p14:nvPr/>
              </p14:nvContentPartPr>
              <p14:xfrm>
                <a:off x="4715278" y="3998222"/>
                <a:ext cx="464040" cy="3538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DC2B8285-C9A0-ED0E-17B9-B5779B19FB6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97278" y="3980582"/>
                  <a:ext cx="49968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AF9C64FB-4E97-E8DC-4D5E-295E6D2A9DC3}"/>
                    </a:ext>
                  </a:extLst>
                </p14:cNvPr>
                <p14:cNvContentPartPr/>
                <p14:nvPr/>
              </p14:nvContentPartPr>
              <p14:xfrm>
                <a:off x="5463358" y="3722462"/>
                <a:ext cx="326880" cy="50220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AF9C64FB-4E97-E8DC-4D5E-295E6D2A9DC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45358" y="3704822"/>
                  <a:ext cx="36252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B423E3A9-4DE2-AA88-FDA4-73A0A717D524}"/>
                    </a:ext>
                  </a:extLst>
                </p14:cNvPr>
                <p14:cNvContentPartPr/>
                <p14:nvPr/>
              </p14:nvContentPartPr>
              <p14:xfrm>
                <a:off x="5787718" y="3938822"/>
                <a:ext cx="164880" cy="1720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B423E3A9-4DE2-AA88-FDA4-73A0A717D52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769718" y="3921182"/>
                  <a:ext cx="2005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F0AE363-5D23-F1FC-CD62-BE8E3269C04A}"/>
                    </a:ext>
                  </a:extLst>
                </p14:cNvPr>
                <p14:cNvContentPartPr/>
                <p14:nvPr/>
              </p14:nvContentPartPr>
              <p14:xfrm>
                <a:off x="5938198" y="3686462"/>
                <a:ext cx="170640" cy="3722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F0AE363-5D23-F1FC-CD62-BE8E3269C04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920558" y="3668462"/>
                  <a:ext cx="2062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D195030-BE98-503E-D9CC-67883C7F7C2B}"/>
                    </a:ext>
                  </a:extLst>
                </p14:cNvPr>
                <p14:cNvContentPartPr/>
                <p14:nvPr/>
              </p14:nvContentPartPr>
              <p14:xfrm>
                <a:off x="6083998" y="3894902"/>
                <a:ext cx="132120" cy="874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D195030-BE98-503E-D9CC-67883C7F7C2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066358" y="3876902"/>
                  <a:ext cx="167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A5BC029-62C0-9DF4-22AA-20EF4728C2D6}"/>
                    </a:ext>
                  </a:extLst>
                </p14:cNvPr>
                <p14:cNvContentPartPr/>
                <p14:nvPr/>
              </p14:nvContentPartPr>
              <p14:xfrm>
                <a:off x="6267958" y="3732542"/>
                <a:ext cx="298440" cy="23004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A5BC029-62C0-9DF4-22AA-20EF4728C2D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249958" y="3714902"/>
                  <a:ext cx="334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B22E7BD-E592-BD57-CB30-D4B5DE71D392}"/>
                    </a:ext>
                  </a:extLst>
                </p14:cNvPr>
                <p14:cNvContentPartPr/>
                <p14:nvPr/>
              </p14:nvContentPartPr>
              <p14:xfrm>
                <a:off x="4310278" y="3995342"/>
                <a:ext cx="2819160" cy="110016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B22E7BD-E592-BD57-CB30-D4B5DE71D39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292278" y="3977342"/>
                  <a:ext cx="2854800" cy="11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1DA43D62-367F-BF8D-235B-9FA5BD603469}"/>
                    </a:ext>
                  </a:extLst>
                </p14:cNvPr>
                <p14:cNvContentPartPr/>
                <p14:nvPr/>
              </p14:nvContentPartPr>
              <p14:xfrm>
                <a:off x="3971158" y="3095702"/>
                <a:ext cx="2315880" cy="86400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1DA43D62-367F-BF8D-235B-9FA5BD60346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953518" y="3078062"/>
                  <a:ext cx="2351520" cy="89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D4E079EF-B52F-631F-1C88-DF059DB4DC9F}"/>
                    </a:ext>
                  </a:extLst>
                </p14:cNvPr>
                <p14:cNvContentPartPr/>
                <p14:nvPr/>
              </p14:nvContentPartPr>
              <p14:xfrm>
                <a:off x="6492238" y="2427902"/>
                <a:ext cx="630720" cy="141012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D4E079EF-B52F-631F-1C88-DF059DB4DC9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74238" y="2410262"/>
                  <a:ext cx="666360" cy="14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B14F7BA2-89AF-2558-EFB9-353177090424}"/>
                    </a:ext>
                  </a:extLst>
                </p14:cNvPr>
                <p14:cNvContentPartPr/>
                <p14:nvPr/>
              </p14:nvContentPartPr>
              <p14:xfrm>
                <a:off x="6584038" y="2360222"/>
                <a:ext cx="145800" cy="17100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B14F7BA2-89AF-2558-EFB9-35317709042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66398" y="2342222"/>
                  <a:ext cx="181440" cy="20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17825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Material node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583832" y="1600201"/>
            <a:ext cx="6840760" cy="4525963"/>
          </a:xfrm>
        </p:spPr>
        <p:txBody>
          <a:bodyPr/>
          <a:lstStyle/>
          <a:p>
            <a:r>
              <a:rPr lang="ko-KR" altLang="en-US" b="1" dirty="0" err="1"/>
              <a:t>메탈릭</a:t>
            </a:r>
            <a:endParaRPr lang="en-US" altLang="ko-KR" b="1" dirty="0"/>
          </a:p>
          <a:p>
            <a:pPr lvl="1"/>
            <a:r>
              <a:rPr lang="ko-KR" altLang="en-US" dirty="0"/>
              <a:t>금속처럼 보이는 정도</a:t>
            </a:r>
            <a:endParaRPr lang="en-US" altLang="ko-KR" dirty="0"/>
          </a:p>
          <a:p>
            <a:pPr lvl="1"/>
            <a:r>
              <a:rPr lang="en-US" altLang="ko-KR" dirty="0"/>
              <a:t>0.0~1.0 </a:t>
            </a:r>
            <a:r>
              <a:rPr lang="ko-KR" altLang="en-US" dirty="0"/>
              <a:t>사이</a:t>
            </a:r>
            <a:endParaRPr lang="en-US" altLang="ko-KR" dirty="0"/>
          </a:p>
          <a:p>
            <a:pPr lvl="1"/>
            <a:r>
              <a:rPr lang="ko-KR" altLang="en-US" dirty="0"/>
              <a:t>광선의 반사율 및 정확도를 값 하나로 제어함</a:t>
            </a:r>
            <a:endParaRPr lang="en-US" altLang="ko-KR" dirty="0"/>
          </a:p>
          <a:p>
            <a:pPr lvl="1"/>
            <a:r>
              <a:rPr lang="ko-KR" altLang="en-US" dirty="0"/>
              <a:t>얼마나 강하게 반사되는가 결정됨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5CF992C-527B-2B10-9C74-634C67885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1" t="18680" r="81303" b="57560"/>
          <a:stretch/>
        </p:blipFill>
        <p:spPr>
          <a:xfrm>
            <a:off x="3189495" y="3933056"/>
            <a:ext cx="2474457" cy="20162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1B89B9-9506-61B5-72D5-AA4DB17CF5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" t="18681" r="81303" b="57560"/>
          <a:stretch/>
        </p:blipFill>
        <p:spPr>
          <a:xfrm>
            <a:off x="5990327" y="3933056"/>
            <a:ext cx="2474457" cy="20162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692639-4FF3-DB1C-E78B-E510EC4CFF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0" t="18681" r="81303" b="57560"/>
          <a:stretch/>
        </p:blipFill>
        <p:spPr>
          <a:xfrm>
            <a:off x="8759902" y="3933056"/>
            <a:ext cx="2474457" cy="20162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17740F-B7C1-BC07-709A-0B14E7D0F7CF}"/>
              </a:ext>
            </a:extLst>
          </p:cNvPr>
          <p:cNvSpPr txBox="1"/>
          <p:nvPr/>
        </p:nvSpPr>
        <p:spPr>
          <a:xfrm>
            <a:off x="3931854" y="594928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0.0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8EDF5-52D6-94B6-E0FA-811771AE8339}"/>
              </a:ext>
            </a:extLst>
          </p:cNvPr>
          <p:cNvSpPr txBox="1"/>
          <p:nvPr/>
        </p:nvSpPr>
        <p:spPr>
          <a:xfrm>
            <a:off x="6709577" y="594928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0.5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A58FCE-E12A-0AAC-66EE-5A2CC4EE3F22}"/>
              </a:ext>
            </a:extLst>
          </p:cNvPr>
          <p:cNvSpPr txBox="1"/>
          <p:nvPr/>
        </p:nvSpPr>
        <p:spPr>
          <a:xfrm>
            <a:off x="9580908" y="594928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1.0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D046B6-DDE2-69CB-F69E-09C3DB389D1E}"/>
              </a:ext>
            </a:extLst>
          </p:cNvPr>
          <p:cNvSpPr txBox="1"/>
          <p:nvPr/>
        </p:nvSpPr>
        <p:spPr>
          <a:xfrm>
            <a:off x="3719736" y="3454072"/>
            <a:ext cx="837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SpecularColor</a:t>
            </a:r>
            <a:r>
              <a:rPr lang="en-US" altLang="ko-KR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 lerp( 0.08 * Specular, </a:t>
            </a:r>
            <a:r>
              <a:rPr lang="en-US" altLang="ko-KR" b="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BaseColor</a:t>
            </a:r>
            <a:r>
              <a:rPr lang="en-US" altLang="ko-KR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Metallic); 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47F609-95E1-A7C3-6CE9-45F06E68A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32" y="0"/>
            <a:ext cx="1871382" cy="673427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2A35EEC-7AC2-05EE-4F32-B5F74DE19088}"/>
              </a:ext>
            </a:extLst>
          </p:cNvPr>
          <p:cNvSpPr/>
          <p:nvPr/>
        </p:nvSpPr>
        <p:spPr>
          <a:xfrm>
            <a:off x="1051565" y="664261"/>
            <a:ext cx="1440160" cy="288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702366"/>
      </p:ext>
    </p:extLst>
  </p:cSld>
  <p:clrMapOvr>
    <a:masterClrMapping/>
  </p:clrMapOvr>
</p:sld>
</file>

<file path=ppt/theme/theme1.xml><?xml version="1.0" encoding="utf-8"?>
<a:theme xmlns:a="http://schemas.openxmlformats.org/drawingml/2006/main" name="비행기 구름">
  <a:themeElements>
    <a:clrScheme name="비행기 구름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비행기 구름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비행기 구름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비행기 구름</Template>
  <TotalTime>0</TotalTime>
  <Words>611</Words>
  <Application>Microsoft Office PowerPoint</Application>
  <PresentationFormat>와이드스크린</PresentationFormat>
  <Paragraphs>172</Paragraphs>
  <Slides>32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맑은 고딕</vt:lpstr>
      <vt:lpstr>Arial</vt:lpstr>
      <vt:lpstr>Century Gothic</vt:lpstr>
      <vt:lpstr>Wingdings</vt:lpstr>
      <vt:lpstr>비행기 구름</vt:lpstr>
      <vt:lpstr>셰이더프로그래밍 (게임엔진)</vt:lpstr>
      <vt:lpstr>수업에 다룰 내용</vt:lpstr>
      <vt:lpstr>Material 생성</vt:lpstr>
      <vt:lpstr>Material 생성</vt:lpstr>
      <vt:lpstr>Material 에디터</vt:lpstr>
      <vt:lpstr>Main Material node INPUTs</vt:lpstr>
      <vt:lpstr>Main Material node</vt:lpstr>
      <vt:lpstr>Main Material node</vt:lpstr>
      <vt:lpstr>Main Material node</vt:lpstr>
      <vt:lpstr>Main Material node</vt:lpstr>
      <vt:lpstr>Main Material node</vt:lpstr>
      <vt:lpstr>Main Material node</vt:lpstr>
      <vt:lpstr>Main Material node</vt:lpstr>
      <vt:lpstr>Main Material node</vt:lpstr>
      <vt:lpstr>Main Material node</vt:lpstr>
      <vt:lpstr>Main Material node</vt:lpstr>
      <vt:lpstr>Material Nodes</vt:lpstr>
      <vt:lpstr>연산 Nodes</vt:lpstr>
      <vt:lpstr>연산 Nodes</vt:lpstr>
      <vt:lpstr>Constant 노드</vt:lpstr>
      <vt:lpstr>Constant 노드</vt:lpstr>
      <vt:lpstr>Constant 노드</vt:lpstr>
      <vt:lpstr>TexCoord 노드</vt:lpstr>
      <vt:lpstr>TexCoord 노드</vt:lpstr>
      <vt:lpstr>TexCoord 노드</vt:lpstr>
      <vt:lpstr>Texture Sample 노드</vt:lpstr>
      <vt:lpstr>TexCoord 노드</vt:lpstr>
      <vt:lpstr>LinearInterpolation 노드</vt:lpstr>
      <vt:lpstr>LinearInterpolation 노드</vt:lpstr>
      <vt:lpstr>LinearInterpolation 노드</vt:lpstr>
      <vt:lpstr>LinearInterpolation 노드</vt:lpstr>
      <vt:lpstr>LinearInterpolation 노드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2023-03-13T14:05:24Z</dcterms:created>
  <dcterms:modified xsi:type="dcterms:W3CDTF">2024-05-19T09:19:57Z</dcterms:modified>
</cp:coreProperties>
</file>